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0"/>
  </p:notesMasterIdLst>
  <p:sldIdLst>
    <p:sldId id="256" r:id="rId2"/>
    <p:sldId id="271" r:id="rId3"/>
    <p:sldId id="272" r:id="rId4"/>
    <p:sldId id="273" r:id="rId5"/>
    <p:sldId id="274" r:id="rId6"/>
    <p:sldId id="275" r:id="rId7"/>
    <p:sldId id="276" r:id="rId8"/>
    <p:sldId id="277" r:id="rId9"/>
    <p:sldId id="278" r:id="rId10"/>
    <p:sldId id="279" r:id="rId11"/>
    <p:sldId id="305" r:id="rId12"/>
    <p:sldId id="308" r:id="rId13"/>
    <p:sldId id="280" r:id="rId14"/>
    <p:sldId id="281" r:id="rId15"/>
    <p:sldId id="282" r:id="rId16"/>
    <p:sldId id="283" r:id="rId17"/>
    <p:sldId id="284" r:id="rId18"/>
    <p:sldId id="285" r:id="rId19"/>
    <p:sldId id="306" r:id="rId20"/>
    <p:sldId id="307" r:id="rId21"/>
    <p:sldId id="257" r:id="rId22"/>
    <p:sldId id="258" r:id="rId23"/>
    <p:sldId id="259" r:id="rId24"/>
    <p:sldId id="260" r:id="rId25"/>
    <p:sldId id="261" r:id="rId26"/>
    <p:sldId id="262" r:id="rId27"/>
    <p:sldId id="264" r:id="rId28"/>
    <p:sldId id="265" r:id="rId29"/>
    <p:sldId id="266" r:id="rId30"/>
    <p:sldId id="267" r:id="rId31"/>
    <p:sldId id="268" r:id="rId32"/>
    <p:sldId id="300" r:id="rId33"/>
    <p:sldId id="301" r:id="rId34"/>
    <p:sldId id="302"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Lst>
  <p:sldSz cx="10080625" cy="7559675"/>
  <p:notesSz cx="7559675" cy="10691813"/>
  <p:defaultTextStyle>
    <a:defPPr>
      <a:defRPr lang="en-GB"/>
    </a:defPPr>
    <a:lvl1pPr algn="l" defTabSz="449263" rtl="0" eaLnBrk="0" fontAlgn="base" hangingPunct="0">
      <a:spcBef>
        <a:spcPct val="0"/>
      </a:spcBef>
      <a:spcAft>
        <a:spcPct val="0"/>
      </a:spcAft>
      <a:defRPr kern="1200">
        <a:solidFill>
          <a:schemeClr val="tx1"/>
        </a:solidFill>
        <a:latin typeface="Arial" charset="0"/>
        <a:ea typeface="Arial Unicode MS" pitchFamily="34" charset="-128"/>
        <a:cs typeface="Arial Unicode MS" pitchFamily="34" charset="-128"/>
      </a:defRPr>
    </a:lvl1pPr>
    <a:lvl2pPr marL="742950" indent="-285750" algn="l" defTabSz="449263" rtl="0" eaLnBrk="0" fontAlgn="base" hangingPunct="0">
      <a:spcBef>
        <a:spcPct val="0"/>
      </a:spcBef>
      <a:spcAft>
        <a:spcPct val="0"/>
      </a:spcAft>
      <a:defRPr kern="1200">
        <a:solidFill>
          <a:schemeClr val="tx1"/>
        </a:solidFill>
        <a:latin typeface="Arial" charset="0"/>
        <a:ea typeface="Arial Unicode MS" pitchFamily="34" charset="-128"/>
        <a:cs typeface="Arial Unicode MS" pitchFamily="34" charset="-128"/>
      </a:defRPr>
    </a:lvl2pPr>
    <a:lvl3pPr marL="1143000" indent="-228600" algn="l" defTabSz="449263" rtl="0" eaLnBrk="0" fontAlgn="base" hangingPunct="0">
      <a:spcBef>
        <a:spcPct val="0"/>
      </a:spcBef>
      <a:spcAft>
        <a:spcPct val="0"/>
      </a:spcAft>
      <a:defRPr kern="1200">
        <a:solidFill>
          <a:schemeClr val="tx1"/>
        </a:solidFill>
        <a:latin typeface="Arial" charset="0"/>
        <a:ea typeface="Arial Unicode MS" pitchFamily="34" charset="-128"/>
        <a:cs typeface="Arial Unicode MS" pitchFamily="34" charset="-128"/>
      </a:defRPr>
    </a:lvl3pPr>
    <a:lvl4pPr marL="1600200" indent="-228600" algn="l" defTabSz="449263" rtl="0" eaLnBrk="0" fontAlgn="base" hangingPunct="0">
      <a:spcBef>
        <a:spcPct val="0"/>
      </a:spcBef>
      <a:spcAft>
        <a:spcPct val="0"/>
      </a:spcAft>
      <a:defRPr kern="1200">
        <a:solidFill>
          <a:schemeClr val="tx1"/>
        </a:solidFill>
        <a:latin typeface="Arial" charset="0"/>
        <a:ea typeface="Arial Unicode MS" pitchFamily="34" charset="-128"/>
        <a:cs typeface="Arial Unicode MS" pitchFamily="34" charset="-128"/>
      </a:defRPr>
    </a:lvl4pPr>
    <a:lvl5pPr marL="2057400" indent="-228600" algn="l" defTabSz="449263" rtl="0" eaLnBrk="0" fontAlgn="base" hangingPunct="0">
      <a:spcBef>
        <a:spcPct val="0"/>
      </a:spcBef>
      <a:spcAft>
        <a:spcPct val="0"/>
      </a:spcAft>
      <a:defRPr kern="1200">
        <a:solidFill>
          <a:schemeClr val="tx1"/>
        </a:solidFill>
        <a:latin typeface="Arial" charset="0"/>
        <a:ea typeface="Arial Unicode MS" pitchFamily="34" charset="-128"/>
        <a:cs typeface="Arial Unicode MS" pitchFamily="34" charset="-128"/>
      </a:defRPr>
    </a:lvl5pPr>
    <a:lvl6pPr marL="2286000" algn="l" defTabSz="914400" rtl="0" eaLnBrk="1" latinLnBrk="0" hangingPunct="1">
      <a:defRPr kern="1200">
        <a:solidFill>
          <a:schemeClr val="tx1"/>
        </a:solidFill>
        <a:latin typeface="Arial" charset="0"/>
        <a:ea typeface="Arial Unicode MS" pitchFamily="34" charset="-128"/>
        <a:cs typeface="Arial Unicode MS" pitchFamily="34" charset="-128"/>
      </a:defRPr>
    </a:lvl6pPr>
    <a:lvl7pPr marL="2743200" algn="l" defTabSz="914400" rtl="0" eaLnBrk="1" latinLnBrk="0" hangingPunct="1">
      <a:defRPr kern="1200">
        <a:solidFill>
          <a:schemeClr val="tx1"/>
        </a:solidFill>
        <a:latin typeface="Arial" charset="0"/>
        <a:ea typeface="Arial Unicode MS" pitchFamily="34" charset="-128"/>
        <a:cs typeface="Arial Unicode MS" pitchFamily="34" charset="-128"/>
      </a:defRPr>
    </a:lvl7pPr>
    <a:lvl8pPr marL="3200400" algn="l" defTabSz="914400" rtl="0" eaLnBrk="1" latinLnBrk="0" hangingPunct="1">
      <a:defRPr kern="1200">
        <a:solidFill>
          <a:schemeClr val="tx1"/>
        </a:solidFill>
        <a:latin typeface="Arial" charset="0"/>
        <a:ea typeface="Arial Unicode MS" pitchFamily="34" charset="-128"/>
        <a:cs typeface="Arial Unicode MS" pitchFamily="34" charset="-128"/>
      </a:defRPr>
    </a:lvl8pPr>
    <a:lvl9pPr marL="3657600" algn="l" defTabSz="914400" rtl="0" eaLnBrk="1" latinLnBrk="0" hangingPunct="1">
      <a:defRPr kern="1200">
        <a:solidFill>
          <a:schemeClr val="tx1"/>
        </a:solidFill>
        <a:latin typeface="Arial" charset="0"/>
        <a:ea typeface="Arial Unicode MS" pitchFamily="34" charset="-128"/>
        <a:cs typeface="Arial Unicode MS" pitchFamily="34"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3" d="100"/>
          <a:sy n="53" d="100"/>
        </p:scale>
        <p:origin x="-2131" y="-61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Rot="1" noChangeAspect="1" noChangeArrowheads="1"/>
          </p:cNvSpPr>
          <p:nvPr>
            <p:ph type="sldImg"/>
          </p:nvPr>
        </p:nvSpPr>
        <p:spPr bwMode="auto">
          <a:xfrm>
            <a:off x="1106488" y="812800"/>
            <a:ext cx="5343525" cy="4006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 name="Rectangle 2"/>
          <p:cNvSpPr>
            <a:spLocks noGrp="1" noChangeArrowheads="1"/>
          </p:cNvSpPr>
          <p:nvPr>
            <p:ph type="body"/>
          </p:nvPr>
        </p:nvSpPr>
        <p:spPr bwMode="auto">
          <a:xfrm>
            <a:off x="755650" y="5078413"/>
            <a:ext cx="6046788" cy="481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sr-Latn-RS" altLang="en-US" noProof="0" smtClean="0"/>
          </a:p>
        </p:txBody>
      </p:sp>
      <p:sp>
        <p:nvSpPr>
          <p:cNvPr id="2051" name="Rectangle 3"/>
          <p:cNvSpPr>
            <a:spLocks noGrp="1" noChangeArrowheads="1"/>
          </p:cNvSpPr>
          <p:nvPr>
            <p:ph type="hdr"/>
          </p:nvPr>
        </p:nvSpPr>
        <p:spPr bwMode="auto">
          <a:xfrm>
            <a:off x="0" y="0"/>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eaLnBrk="1">
              <a:lnSpc>
                <a:spcPct val="95000"/>
              </a:lnSpc>
              <a:buClr>
                <a:srgbClr val="000000"/>
              </a:buClr>
              <a:buSzPct val="100000"/>
              <a:buFont typeface="Times New Roman" panose="02020603050405020304" pitchFamily="18" charset="0"/>
              <a:buNone/>
              <a:tabLst>
                <a:tab pos="723900" algn="l"/>
                <a:tab pos="1447800" algn="l"/>
                <a:tab pos="2171700" algn="l"/>
                <a:tab pos="2895600" algn="l"/>
              </a:tabLst>
              <a:defRPr sz="1400" smtClean="0">
                <a:solidFill>
                  <a:srgbClr val="000000"/>
                </a:solidFill>
                <a:latin typeface="Times New Roman" panose="02020603050405020304" pitchFamily="18" charset="0"/>
                <a:cs typeface="+mn-cs"/>
              </a:defRPr>
            </a:lvl1pPr>
          </a:lstStyle>
          <a:p>
            <a:pPr>
              <a:defRPr/>
            </a:pPr>
            <a:endParaRPr lang="en-US" altLang="en-US"/>
          </a:p>
        </p:txBody>
      </p:sp>
      <p:sp>
        <p:nvSpPr>
          <p:cNvPr id="2052" name="Rectangle 4"/>
          <p:cNvSpPr>
            <a:spLocks noGrp="1" noChangeArrowheads="1"/>
          </p:cNvSpPr>
          <p:nvPr>
            <p:ph type="dt"/>
          </p:nvPr>
        </p:nvSpPr>
        <p:spPr bwMode="auto">
          <a:xfrm>
            <a:off x="4278313" y="0"/>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eaLnBrk="1">
              <a:lnSpc>
                <a:spcPct val="95000"/>
              </a:lnSpc>
              <a:buClr>
                <a:srgbClr val="000000"/>
              </a:buClr>
              <a:buSzPct val="100000"/>
              <a:buFont typeface="Times New Roman" panose="02020603050405020304" pitchFamily="18" charset="0"/>
              <a:buNone/>
              <a:tabLst>
                <a:tab pos="723900" algn="l"/>
                <a:tab pos="1447800" algn="l"/>
                <a:tab pos="2171700" algn="l"/>
                <a:tab pos="2895600" algn="l"/>
              </a:tabLst>
              <a:defRPr sz="1400" smtClean="0">
                <a:solidFill>
                  <a:srgbClr val="000000"/>
                </a:solidFill>
                <a:latin typeface="Times New Roman" panose="02020603050405020304" pitchFamily="18" charset="0"/>
                <a:cs typeface="+mn-cs"/>
              </a:defRPr>
            </a:lvl1pPr>
          </a:lstStyle>
          <a:p>
            <a:pPr>
              <a:defRPr/>
            </a:pPr>
            <a:endParaRPr lang="en-US" altLang="en-US"/>
          </a:p>
        </p:txBody>
      </p:sp>
      <p:sp>
        <p:nvSpPr>
          <p:cNvPr id="2053" name="Rectangle 5"/>
          <p:cNvSpPr>
            <a:spLocks noGrp="1" noChangeArrowheads="1"/>
          </p:cNvSpPr>
          <p:nvPr>
            <p:ph type="ftr"/>
          </p:nvPr>
        </p:nvSpPr>
        <p:spPr bwMode="auto">
          <a:xfrm>
            <a:off x="0" y="10156825"/>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eaLnBrk="1">
              <a:lnSpc>
                <a:spcPct val="95000"/>
              </a:lnSpc>
              <a:buClr>
                <a:srgbClr val="000000"/>
              </a:buClr>
              <a:buSzPct val="100000"/>
              <a:buFont typeface="Times New Roman" panose="02020603050405020304" pitchFamily="18" charset="0"/>
              <a:buNone/>
              <a:tabLst>
                <a:tab pos="723900" algn="l"/>
                <a:tab pos="1447800" algn="l"/>
                <a:tab pos="2171700" algn="l"/>
                <a:tab pos="2895600" algn="l"/>
              </a:tabLst>
              <a:defRPr sz="1400" smtClean="0">
                <a:solidFill>
                  <a:srgbClr val="000000"/>
                </a:solidFill>
                <a:latin typeface="Times New Roman" panose="02020603050405020304" pitchFamily="18" charset="0"/>
                <a:cs typeface="+mn-cs"/>
              </a:defRPr>
            </a:lvl1pPr>
          </a:lstStyle>
          <a:p>
            <a:pPr>
              <a:defRPr/>
            </a:pPr>
            <a:endParaRPr lang="en-US" altLang="en-US"/>
          </a:p>
        </p:txBody>
      </p:sp>
      <p:sp>
        <p:nvSpPr>
          <p:cNvPr id="2054" name="Rectangle 6"/>
          <p:cNvSpPr>
            <a:spLocks noGrp="1" noChangeArrowheads="1"/>
          </p:cNvSpPr>
          <p:nvPr>
            <p:ph type="sldNum"/>
          </p:nvPr>
        </p:nvSpPr>
        <p:spPr bwMode="auto">
          <a:xfrm>
            <a:off x="4278313" y="10156825"/>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eaLnBrk="1">
              <a:lnSpc>
                <a:spcPct val="95000"/>
              </a:lnSpc>
              <a:buClr>
                <a:srgbClr val="000000"/>
              </a:buClr>
              <a:buSzPct val="100000"/>
              <a:buFont typeface="Times New Roman" pitchFamily="18" charset="0"/>
              <a:buNone/>
              <a:tabLst>
                <a:tab pos="723900" algn="l"/>
                <a:tab pos="1447800" algn="l"/>
                <a:tab pos="2171700" algn="l"/>
                <a:tab pos="2895600" algn="l"/>
              </a:tabLst>
              <a:defRPr sz="1400">
                <a:solidFill>
                  <a:srgbClr val="000000"/>
                </a:solidFill>
                <a:latin typeface="Times New Roman" pitchFamily="18" charset="0"/>
              </a:defRPr>
            </a:lvl1pPr>
          </a:lstStyle>
          <a:p>
            <a:fld id="{580425F6-7C47-4877-8CC2-689F09650065}" type="slidenum">
              <a:rPr lang="en-US" altLang="en-US"/>
              <a:pPr/>
              <a:t>‹#›</a:t>
            </a:fld>
            <a:endParaRPr lang="en-US" altLang="en-US"/>
          </a:p>
        </p:txBody>
      </p:sp>
    </p:spTree>
    <p:extLst>
      <p:ext uri="{BB962C8B-B14F-4D97-AF65-F5344CB8AC3E}">
        <p14:creationId xmlns:p14="http://schemas.microsoft.com/office/powerpoint/2010/main" val="1180880330"/>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6"/>
          <p:cNvSpPr>
            <a:spLocks noGrp="1" noChangeArrowheads="1"/>
          </p:cNvSpPr>
          <p:nvPr>
            <p:ph type="sldNum" sz="quarter"/>
          </p:nvPr>
        </p:nvSpPr>
        <p:spPr>
          <a:noFill/>
        </p:spPr>
        <p:txBody>
          <a:bodyPr/>
          <a:lstStyle>
            <a:lvl1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9pPr>
          </a:lstStyle>
          <a:p>
            <a:pPr>
              <a:lnSpc>
                <a:spcPct val="95000"/>
              </a:lnSpc>
            </a:pPr>
            <a:fld id="{BEB79F62-858A-4BB8-AE2E-60C74B065FA5}" type="slidenum">
              <a:rPr lang="en-US" altLang="en-US">
                <a:solidFill>
                  <a:srgbClr val="000000"/>
                </a:solidFill>
                <a:latin typeface="Times New Roman" pitchFamily="18" charset="0"/>
              </a:rPr>
              <a:pPr>
                <a:lnSpc>
                  <a:spcPct val="95000"/>
                </a:lnSpc>
              </a:pPr>
              <a:t>1</a:t>
            </a:fld>
            <a:endParaRPr lang="en-US" altLang="en-US">
              <a:solidFill>
                <a:srgbClr val="000000"/>
              </a:solidFill>
              <a:latin typeface="Times New Roman" pitchFamily="18" charset="0"/>
            </a:endParaRPr>
          </a:p>
        </p:txBody>
      </p:sp>
      <p:sp>
        <p:nvSpPr>
          <p:cNvPr id="4099" name="Rectangle 1"/>
          <p:cNvSpPr txBox="1">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00"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6"/>
          <p:cNvSpPr>
            <a:spLocks noGrp="1" noChangeArrowheads="1"/>
          </p:cNvSpPr>
          <p:nvPr>
            <p:ph type="sldNum" sz="quarter"/>
          </p:nvPr>
        </p:nvSpPr>
        <p:spPr>
          <a:noFill/>
        </p:spPr>
        <p:txBody>
          <a:bodyPr/>
          <a:lstStyle>
            <a:lvl1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9pPr>
          </a:lstStyle>
          <a:p>
            <a:pPr>
              <a:lnSpc>
                <a:spcPct val="95000"/>
              </a:lnSpc>
            </a:pPr>
            <a:fld id="{5FB30508-C8CC-43F2-B4CE-733684DD9BED}" type="slidenum">
              <a:rPr lang="en-US" altLang="en-US">
                <a:solidFill>
                  <a:srgbClr val="000000"/>
                </a:solidFill>
                <a:latin typeface="Times New Roman" pitchFamily="18" charset="0"/>
              </a:rPr>
              <a:pPr>
                <a:lnSpc>
                  <a:spcPct val="95000"/>
                </a:lnSpc>
              </a:pPr>
              <a:t>13</a:t>
            </a:fld>
            <a:endParaRPr lang="en-US" altLang="en-US">
              <a:solidFill>
                <a:srgbClr val="000000"/>
              </a:solidFill>
              <a:latin typeface="Times New Roman" pitchFamily="18" charset="0"/>
            </a:endParaRPr>
          </a:p>
        </p:txBody>
      </p:sp>
      <p:sp>
        <p:nvSpPr>
          <p:cNvPr id="23555" name="Slide Image Placeholder 1"/>
          <p:cNvSpPr>
            <a:spLocks noGrp="1" noRot="1" noChangeAspect="1" noTextEdit="1"/>
          </p:cNvSpPr>
          <p:nvPr>
            <p:ph type="sldImg"/>
          </p:nvPr>
        </p:nvSpPr>
        <p:spPr>
          <a:xfrm>
            <a:off x="1106488" y="801688"/>
            <a:ext cx="5348287" cy="4010025"/>
          </a:xfrm>
        </p:spPr>
      </p:sp>
      <p:sp>
        <p:nvSpPr>
          <p:cNvPr id="23556" name="Notes Placeholder 2"/>
          <p:cNvSpPr>
            <a:spLocks noGrp="1"/>
          </p:cNvSpPr>
          <p:nvPr>
            <p:ph type="body" idx="1"/>
          </p:nvPr>
        </p:nvSpPr>
        <p:spPr>
          <a:xfrm>
            <a:off x="755650" y="5078413"/>
            <a:ext cx="6048375" cy="4811712"/>
          </a:xfrm>
          <a:noFill/>
        </p:spPr>
        <p:txBody>
          <a:bodyPr lIns="104287" tIns="52144" rIns="104287" bIns="52144"/>
          <a:lstStyle/>
          <a:p>
            <a:pPr defTabSz="914400">
              <a:spcBef>
                <a:spcPct val="0"/>
              </a:spcBef>
            </a:pPr>
            <a:endParaRPr lang="sr-Cyrl-RS" altLang="en-US" smtClean="0"/>
          </a:p>
        </p:txBody>
      </p:sp>
      <p:sp>
        <p:nvSpPr>
          <p:cNvPr id="23557" name="Slide Number Placeholder 3"/>
          <p:cNvSpPr txBox="1">
            <a:spLocks noGrp="1"/>
          </p:cNvSpPr>
          <p:nvPr/>
        </p:nvSpPr>
        <p:spPr bwMode="auto">
          <a:xfrm>
            <a:off x="4281488" y="10155238"/>
            <a:ext cx="3276600" cy="534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4287" tIns="52144" rIns="104287" bIns="52144" anchor="b"/>
          <a:lstStyle>
            <a:lvl1pPr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marL="847725" indent="-327025"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marL="1303338" indent="-260350"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marL="1825625" indent="-261938"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marL="2346325" indent="-260350"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8035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32607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7179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41751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algn="r" eaLnBrk="1" hangingPunct="1">
              <a:lnSpc>
                <a:spcPct val="100000"/>
              </a:lnSpc>
              <a:buClrTx/>
              <a:buSzTx/>
              <a:buFontTx/>
              <a:buNone/>
            </a:pPr>
            <a:fld id="{7289A01D-E9D3-4924-ACCC-2B58AB7A62F0}" type="slidenum">
              <a:rPr lang="en-US" altLang="en-US" sz="1400">
                <a:latin typeface="Calibri" pitchFamily="34" charset="0"/>
                <a:cs typeface="Arial" charset="0"/>
              </a:rPr>
              <a:pPr algn="r" eaLnBrk="1" hangingPunct="1">
                <a:lnSpc>
                  <a:spcPct val="100000"/>
                </a:lnSpc>
                <a:buClrTx/>
                <a:buSzTx/>
                <a:buFontTx/>
                <a:buNone/>
              </a:pPr>
              <a:t>13</a:t>
            </a:fld>
            <a:endParaRPr lang="en-US" altLang="en-US" sz="1400">
              <a:latin typeface="Calibri" pitchFamily="34" charset="0"/>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6"/>
          <p:cNvSpPr>
            <a:spLocks noGrp="1" noChangeArrowheads="1"/>
          </p:cNvSpPr>
          <p:nvPr>
            <p:ph type="sldNum" sz="quarter"/>
          </p:nvPr>
        </p:nvSpPr>
        <p:spPr>
          <a:noFill/>
        </p:spPr>
        <p:txBody>
          <a:bodyPr/>
          <a:lstStyle>
            <a:lvl1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9pPr>
          </a:lstStyle>
          <a:p>
            <a:pPr>
              <a:lnSpc>
                <a:spcPct val="95000"/>
              </a:lnSpc>
            </a:pPr>
            <a:fld id="{548E303E-E2EE-4751-AB38-4DE79E0571E5}" type="slidenum">
              <a:rPr lang="en-US" altLang="en-US">
                <a:solidFill>
                  <a:srgbClr val="000000"/>
                </a:solidFill>
                <a:latin typeface="Times New Roman" pitchFamily="18" charset="0"/>
              </a:rPr>
              <a:pPr>
                <a:lnSpc>
                  <a:spcPct val="95000"/>
                </a:lnSpc>
              </a:pPr>
              <a:t>14</a:t>
            </a:fld>
            <a:endParaRPr lang="en-US" altLang="en-US">
              <a:solidFill>
                <a:srgbClr val="000000"/>
              </a:solidFill>
              <a:latin typeface="Times New Roman" pitchFamily="18" charset="0"/>
            </a:endParaRPr>
          </a:p>
        </p:txBody>
      </p:sp>
      <p:sp>
        <p:nvSpPr>
          <p:cNvPr id="25603" name="Slide Image Placeholder 1"/>
          <p:cNvSpPr>
            <a:spLocks noGrp="1" noRot="1" noChangeAspect="1" noTextEdit="1"/>
          </p:cNvSpPr>
          <p:nvPr>
            <p:ph type="sldImg"/>
          </p:nvPr>
        </p:nvSpPr>
        <p:spPr>
          <a:xfrm>
            <a:off x="1106488" y="801688"/>
            <a:ext cx="5348287" cy="4010025"/>
          </a:xfrm>
        </p:spPr>
      </p:sp>
      <p:sp>
        <p:nvSpPr>
          <p:cNvPr id="25604" name="Notes Placeholder 2"/>
          <p:cNvSpPr>
            <a:spLocks noGrp="1"/>
          </p:cNvSpPr>
          <p:nvPr>
            <p:ph type="body" idx="1"/>
          </p:nvPr>
        </p:nvSpPr>
        <p:spPr>
          <a:xfrm>
            <a:off x="755650" y="5078413"/>
            <a:ext cx="6048375" cy="4811712"/>
          </a:xfrm>
          <a:noFill/>
        </p:spPr>
        <p:txBody>
          <a:bodyPr lIns="104287" tIns="52144" rIns="104287" bIns="52144"/>
          <a:lstStyle/>
          <a:p>
            <a:pPr marL="171450" indent="-171450" defTabSz="914400">
              <a:spcBef>
                <a:spcPct val="0"/>
              </a:spcBef>
              <a:buFont typeface="Times New Roman" pitchFamily="18" charset="0"/>
              <a:buChar char="•"/>
            </a:pPr>
            <a:r>
              <a:rPr lang="en-US" altLang="en-US" smtClean="0"/>
              <a:t>Nepoznat broj rekurzivnih poziva</a:t>
            </a:r>
          </a:p>
          <a:p>
            <a:pPr marL="171450" indent="-171450" defTabSz="914400">
              <a:spcBef>
                <a:spcPct val="0"/>
              </a:spcBef>
              <a:buFont typeface="Times New Roman" pitchFamily="18" charset="0"/>
              <a:buChar char="•"/>
            </a:pPr>
            <a:endParaRPr lang="en-US" altLang="en-US" smtClean="0"/>
          </a:p>
          <a:p>
            <a:pPr marL="171450" indent="-171450" defTabSz="914400">
              <a:spcBef>
                <a:spcPct val="0"/>
              </a:spcBef>
              <a:buFont typeface="Times New Roman" pitchFamily="18" charset="0"/>
              <a:buChar char="•"/>
            </a:pPr>
            <a:r>
              <a:rPr lang="en-US" altLang="en-US" smtClean="0"/>
              <a:t>Ovde nemamo problema sa memorizacijom jer se svaki poziva tacano jednom</a:t>
            </a:r>
          </a:p>
          <a:p>
            <a:pPr marL="171450" indent="-171450" defTabSz="914400">
              <a:spcBef>
                <a:spcPct val="0"/>
              </a:spcBef>
              <a:buFont typeface="Times New Roman" pitchFamily="18" charset="0"/>
              <a:buChar char="•"/>
            </a:pPr>
            <a:endParaRPr lang="en-US" altLang="en-US" smtClean="0"/>
          </a:p>
          <a:p>
            <a:pPr marL="171450" indent="-171450" defTabSz="914400">
              <a:spcBef>
                <a:spcPct val="0"/>
              </a:spcBef>
              <a:buFont typeface="Times New Roman" pitchFamily="18" charset="0"/>
              <a:buChar char="•"/>
            </a:pPr>
            <a:r>
              <a:rPr lang="en-US" altLang="en-US" smtClean="0"/>
              <a:t>Ovo zapravo predstavlja stablo – specijalnu klasu grafova, a ovaj obilazak DFS obilazak stabla.</a:t>
            </a:r>
            <a:endParaRPr lang="sr-Cyrl-RS" altLang="en-US" smtClean="0"/>
          </a:p>
        </p:txBody>
      </p:sp>
      <p:sp>
        <p:nvSpPr>
          <p:cNvPr id="25605" name="Slide Number Placeholder 3"/>
          <p:cNvSpPr txBox="1">
            <a:spLocks noGrp="1"/>
          </p:cNvSpPr>
          <p:nvPr/>
        </p:nvSpPr>
        <p:spPr bwMode="auto">
          <a:xfrm>
            <a:off x="4281488" y="10155238"/>
            <a:ext cx="3276600" cy="534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4287" tIns="52144" rIns="104287" bIns="52144" anchor="b"/>
          <a:lstStyle>
            <a:lvl1pPr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marL="847725" indent="-327025"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marL="1303338" indent="-260350"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marL="1825625" indent="-261938"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marL="2346325" indent="-260350"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8035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32607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7179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41751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algn="r" eaLnBrk="1" hangingPunct="1">
              <a:lnSpc>
                <a:spcPct val="100000"/>
              </a:lnSpc>
              <a:buClrTx/>
              <a:buSzTx/>
              <a:buFontTx/>
              <a:buNone/>
            </a:pPr>
            <a:fld id="{4EF768B0-620B-4E09-AC4E-EF55DC5C3127}" type="slidenum">
              <a:rPr lang="en-US" altLang="en-US" sz="1400">
                <a:latin typeface="Calibri" pitchFamily="34" charset="0"/>
                <a:cs typeface="Arial" charset="0"/>
              </a:rPr>
              <a:pPr algn="r" eaLnBrk="1" hangingPunct="1">
                <a:lnSpc>
                  <a:spcPct val="100000"/>
                </a:lnSpc>
                <a:buClrTx/>
                <a:buSzTx/>
                <a:buFontTx/>
                <a:buNone/>
              </a:pPr>
              <a:t>14</a:t>
            </a:fld>
            <a:endParaRPr lang="en-US" altLang="en-US" sz="1400">
              <a:latin typeface="Calibri" pitchFamily="34" charset="0"/>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6"/>
          <p:cNvSpPr>
            <a:spLocks noGrp="1" noChangeArrowheads="1"/>
          </p:cNvSpPr>
          <p:nvPr>
            <p:ph type="sldNum" sz="quarter"/>
          </p:nvPr>
        </p:nvSpPr>
        <p:spPr>
          <a:noFill/>
        </p:spPr>
        <p:txBody>
          <a:bodyPr/>
          <a:lstStyle>
            <a:lvl1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9pPr>
          </a:lstStyle>
          <a:p>
            <a:pPr>
              <a:lnSpc>
                <a:spcPct val="95000"/>
              </a:lnSpc>
            </a:pPr>
            <a:fld id="{43E544CE-E712-4B91-8276-D6B116B6F2DC}" type="slidenum">
              <a:rPr lang="en-US" altLang="en-US">
                <a:solidFill>
                  <a:srgbClr val="000000"/>
                </a:solidFill>
                <a:latin typeface="Times New Roman" pitchFamily="18" charset="0"/>
              </a:rPr>
              <a:pPr>
                <a:lnSpc>
                  <a:spcPct val="95000"/>
                </a:lnSpc>
              </a:pPr>
              <a:t>21</a:t>
            </a:fld>
            <a:endParaRPr lang="en-US" altLang="en-US">
              <a:solidFill>
                <a:srgbClr val="000000"/>
              </a:solidFill>
              <a:latin typeface="Times New Roman" pitchFamily="18" charset="0"/>
            </a:endParaRPr>
          </a:p>
        </p:txBody>
      </p:sp>
      <p:sp>
        <p:nvSpPr>
          <p:cNvPr id="33795" name="Rectangle 1"/>
          <p:cNvSpPr txBox="1">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796"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6"/>
          <p:cNvSpPr>
            <a:spLocks noGrp="1" noChangeArrowheads="1"/>
          </p:cNvSpPr>
          <p:nvPr>
            <p:ph type="sldNum" sz="quarter"/>
          </p:nvPr>
        </p:nvSpPr>
        <p:spPr>
          <a:noFill/>
        </p:spPr>
        <p:txBody>
          <a:bodyPr/>
          <a:lstStyle>
            <a:lvl1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9pPr>
          </a:lstStyle>
          <a:p>
            <a:pPr>
              <a:lnSpc>
                <a:spcPct val="95000"/>
              </a:lnSpc>
            </a:pPr>
            <a:fld id="{35B2F1C6-ADF6-4F60-AE43-7D6996516F55}" type="slidenum">
              <a:rPr lang="en-US" altLang="en-US">
                <a:solidFill>
                  <a:srgbClr val="000000"/>
                </a:solidFill>
                <a:latin typeface="Times New Roman" pitchFamily="18" charset="0"/>
              </a:rPr>
              <a:pPr>
                <a:lnSpc>
                  <a:spcPct val="95000"/>
                </a:lnSpc>
              </a:pPr>
              <a:t>22</a:t>
            </a:fld>
            <a:endParaRPr lang="en-US" altLang="en-US">
              <a:solidFill>
                <a:srgbClr val="000000"/>
              </a:solidFill>
              <a:latin typeface="Times New Roman" pitchFamily="18" charset="0"/>
            </a:endParaRPr>
          </a:p>
        </p:txBody>
      </p:sp>
      <p:sp>
        <p:nvSpPr>
          <p:cNvPr id="35843" name="Rectangle 1"/>
          <p:cNvSpPr txBox="1">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5844"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6"/>
          <p:cNvSpPr>
            <a:spLocks noGrp="1" noChangeArrowheads="1"/>
          </p:cNvSpPr>
          <p:nvPr>
            <p:ph type="sldNum" sz="quarter"/>
          </p:nvPr>
        </p:nvSpPr>
        <p:spPr>
          <a:noFill/>
        </p:spPr>
        <p:txBody>
          <a:bodyPr/>
          <a:lstStyle>
            <a:lvl1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9pPr>
          </a:lstStyle>
          <a:p>
            <a:pPr>
              <a:lnSpc>
                <a:spcPct val="95000"/>
              </a:lnSpc>
            </a:pPr>
            <a:fld id="{1E56F1A2-8980-4E0D-B055-115587E15648}" type="slidenum">
              <a:rPr lang="en-US" altLang="en-US">
                <a:solidFill>
                  <a:srgbClr val="000000"/>
                </a:solidFill>
                <a:latin typeface="Times New Roman" pitchFamily="18" charset="0"/>
              </a:rPr>
              <a:pPr>
                <a:lnSpc>
                  <a:spcPct val="95000"/>
                </a:lnSpc>
              </a:pPr>
              <a:t>23</a:t>
            </a:fld>
            <a:endParaRPr lang="en-US" altLang="en-US">
              <a:solidFill>
                <a:srgbClr val="000000"/>
              </a:solidFill>
              <a:latin typeface="Times New Roman" pitchFamily="18" charset="0"/>
            </a:endParaRPr>
          </a:p>
        </p:txBody>
      </p:sp>
      <p:sp>
        <p:nvSpPr>
          <p:cNvPr id="37891" name="Rectangle 1"/>
          <p:cNvSpPr txBox="1">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7892"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6"/>
          <p:cNvSpPr>
            <a:spLocks noGrp="1" noChangeArrowheads="1"/>
          </p:cNvSpPr>
          <p:nvPr>
            <p:ph type="sldNum" sz="quarter"/>
          </p:nvPr>
        </p:nvSpPr>
        <p:spPr>
          <a:noFill/>
        </p:spPr>
        <p:txBody>
          <a:bodyPr/>
          <a:lstStyle>
            <a:lvl1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9pPr>
          </a:lstStyle>
          <a:p>
            <a:pPr>
              <a:lnSpc>
                <a:spcPct val="95000"/>
              </a:lnSpc>
            </a:pPr>
            <a:fld id="{0570B5A8-9E50-470B-8407-DF028DEA16FE}" type="slidenum">
              <a:rPr lang="en-US" altLang="en-US">
                <a:solidFill>
                  <a:srgbClr val="000000"/>
                </a:solidFill>
                <a:latin typeface="Times New Roman" pitchFamily="18" charset="0"/>
              </a:rPr>
              <a:pPr>
                <a:lnSpc>
                  <a:spcPct val="95000"/>
                </a:lnSpc>
              </a:pPr>
              <a:t>24</a:t>
            </a:fld>
            <a:endParaRPr lang="en-US" altLang="en-US">
              <a:solidFill>
                <a:srgbClr val="000000"/>
              </a:solidFill>
              <a:latin typeface="Times New Roman" pitchFamily="18" charset="0"/>
            </a:endParaRPr>
          </a:p>
        </p:txBody>
      </p:sp>
      <p:sp>
        <p:nvSpPr>
          <p:cNvPr id="39939" name="Rectangle 1"/>
          <p:cNvSpPr txBox="1">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6"/>
          <p:cNvSpPr>
            <a:spLocks noGrp="1" noChangeArrowheads="1"/>
          </p:cNvSpPr>
          <p:nvPr>
            <p:ph type="sldNum" sz="quarter"/>
          </p:nvPr>
        </p:nvSpPr>
        <p:spPr>
          <a:noFill/>
        </p:spPr>
        <p:txBody>
          <a:bodyPr/>
          <a:lstStyle>
            <a:lvl1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9pPr>
          </a:lstStyle>
          <a:p>
            <a:pPr>
              <a:lnSpc>
                <a:spcPct val="95000"/>
              </a:lnSpc>
            </a:pPr>
            <a:fld id="{C445D52B-7AB2-480A-947C-380A4FA6A339}" type="slidenum">
              <a:rPr lang="en-US" altLang="en-US">
                <a:solidFill>
                  <a:srgbClr val="000000"/>
                </a:solidFill>
                <a:latin typeface="Times New Roman" pitchFamily="18" charset="0"/>
              </a:rPr>
              <a:pPr>
                <a:lnSpc>
                  <a:spcPct val="95000"/>
                </a:lnSpc>
              </a:pPr>
              <a:t>25</a:t>
            </a:fld>
            <a:endParaRPr lang="en-US" altLang="en-US">
              <a:solidFill>
                <a:srgbClr val="000000"/>
              </a:solidFill>
              <a:latin typeface="Times New Roman" pitchFamily="18" charset="0"/>
            </a:endParaRPr>
          </a:p>
        </p:txBody>
      </p:sp>
      <p:sp>
        <p:nvSpPr>
          <p:cNvPr id="41987" name="Rectangle 1"/>
          <p:cNvSpPr txBox="1">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988"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6"/>
          <p:cNvSpPr>
            <a:spLocks noGrp="1" noChangeArrowheads="1"/>
          </p:cNvSpPr>
          <p:nvPr>
            <p:ph type="sldNum" sz="quarter"/>
          </p:nvPr>
        </p:nvSpPr>
        <p:spPr>
          <a:noFill/>
        </p:spPr>
        <p:txBody>
          <a:bodyPr/>
          <a:lstStyle>
            <a:lvl1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9pPr>
          </a:lstStyle>
          <a:p>
            <a:pPr>
              <a:lnSpc>
                <a:spcPct val="95000"/>
              </a:lnSpc>
            </a:pPr>
            <a:fld id="{7F49EBE4-234D-48C5-A20B-7ACBC77B9FAD}" type="slidenum">
              <a:rPr lang="en-US" altLang="en-US">
                <a:solidFill>
                  <a:srgbClr val="000000"/>
                </a:solidFill>
                <a:latin typeface="Times New Roman" pitchFamily="18" charset="0"/>
              </a:rPr>
              <a:pPr>
                <a:lnSpc>
                  <a:spcPct val="95000"/>
                </a:lnSpc>
              </a:pPr>
              <a:t>26</a:t>
            </a:fld>
            <a:endParaRPr lang="en-US" altLang="en-US">
              <a:solidFill>
                <a:srgbClr val="000000"/>
              </a:solidFill>
              <a:latin typeface="Times New Roman" pitchFamily="18" charset="0"/>
            </a:endParaRPr>
          </a:p>
        </p:txBody>
      </p:sp>
      <p:sp>
        <p:nvSpPr>
          <p:cNvPr id="44035" name="Rectangle 1"/>
          <p:cNvSpPr txBox="1">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036"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6"/>
          <p:cNvSpPr>
            <a:spLocks noGrp="1" noChangeArrowheads="1"/>
          </p:cNvSpPr>
          <p:nvPr>
            <p:ph type="sldNum" sz="quarter"/>
          </p:nvPr>
        </p:nvSpPr>
        <p:spPr>
          <a:noFill/>
        </p:spPr>
        <p:txBody>
          <a:bodyPr/>
          <a:lstStyle>
            <a:lvl1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9pPr>
          </a:lstStyle>
          <a:p>
            <a:pPr>
              <a:lnSpc>
                <a:spcPct val="95000"/>
              </a:lnSpc>
            </a:pPr>
            <a:fld id="{34C53BAC-577D-428F-93B2-500EB6ACB260}" type="slidenum">
              <a:rPr lang="en-US" altLang="en-US">
                <a:solidFill>
                  <a:srgbClr val="000000"/>
                </a:solidFill>
                <a:latin typeface="Times New Roman" pitchFamily="18" charset="0"/>
              </a:rPr>
              <a:pPr>
                <a:lnSpc>
                  <a:spcPct val="95000"/>
                </a:lnSpc>
              </a:pPr>
              <a:t>27</a:t>
            </a:fld>
            <a:endParaRPr lang="en-US" altLang="en-US">
              <a:solidFill>
                <a:srgbClr val="000000"/>
              </a:solidFill>
              <a:latin typeface="Times New Roman" pitchFamily="18" charset="0"/>
            </a:endParaRPr>
          </a:p>
        </p:txBody>
      </p:sp>
      <p:sp>
        <p:nvSpPr>
          <p:cNvPr id="46083" name="Rectangle 1"/>
          <p:cNvSpPr txBox="1">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6084"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6"/>
          <p:cNvSpPr>
            <a:spLocks noGrp="1" noChangeArrowheads="1"/>
          </p:cNvSpPr>
          <p:nvPr>
            <p:ph type="sldNum" sz="quarter"/>
          </p:nvPr>
        </p:nvSpPr>
        <p:spPr>
          <a:noFill/>
        </p:spPr>
        <p:txBody>
          <a:bodyPr/>
          <a:lstStyle>
            <a:lvl1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9pPr>
          </a:lstStyle>
          <a:p>
            <a:pPr>
              <a:lnSpc>
                <a:spcPct val="95000"/>
              </a:lnSpc>
            </a:pPr>
            <a:fld id="{1BDBCB14-95D7-49FA-8BED-54F296221071}" type="slidenum">
              <a:rPr lang="en-US" altLang="en-US">
                <a:solidFill>
                  <a:srgbClr val="000000"/>
                </a:solidFill>
                <a:latin typeface="Times New Roman" pitchFamily="18" charset="0"/>
              </a:rPr>
              <a:pPr>
                <a:lnSpc>
                  <a:spcPct val="95000"/>
                </a:lnSpc>
              </a:pPr>
              <a:t>28</a:t>
            </a:fld>
            <a:endParaRPr lang="en-US" altLang="en-US">
              <a:solidFill>
                <a:srgbClr val="000000"/>
              </a:solidFill>
              <a:latin typeface="Times New Roman" pitchFamily="18" charset="0"/>
            </a:endParaRPr>
          </a:p>
        </p:txBody>
      </p:sp>
      <p:sp>
        <p:nvSpPr>
          <p:cNvPr id="48131" name="Rectangle 1"/>
          <p:cNvSpPr txBox="1">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8132"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Grp="1" noChangeArrowheads="1"/>
          </p:cNvSpPr>
          <p:nvPr>
            <p:ph type="sldNum" sz="quarter"/>
          </p:nvPr>
        </p:nvSpPr>
        <p:spPr>
          <a:noFill/>
        </p:spPr>
        <p:txBody>
          <a:bodyPr/>
          <a:lstStyle>
            <a:lvl1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9pPr>
          </a:lstStyle>
          <a:p>
            <a:pPr>
              <a:lnSpc>
                <a:spcPct val="95000"/>
              </a:lnSpc>
            </a:pPr>
            <a:fld id="{BB56451A-7D22-4480-8B17-F0DC3F6DF879}" type="slidenum">
              <a:rPr lang="en-US" altLang="en-US">
                <a:solidFill>
                  <a:srgbClr val="000000"/>
                </a:solidFill>
                <a:latin typeface="Times New Roman" pitchFamily="18" charset="0"/>
              </a:rPr>
              <a:pPr>
                <a:lnSpc>
                  <a:spcPct val="95000"/>
                </a:lnSpc>
              </a:pPr>
              <a:t>2</a:t>
            </a:fld>
            <a:endParaRPr lang="en-US" altLang="en-US">
              <a:solidFill>
                <a:srgbClr val="000000"/>
              </a:solidFill>
              <a:latin typeface="Times New Roman" pitchFamily="18" charset="0"/>
            </a:endParaRPr>
          </a:p>
        </p:txBody>
      </p:sp>
      <p:sp>
        <p:nvSpPr>
          <p:cNvPr id="6147" name="Slide Image Placeholder 1"/>
          <p:cNvSpPr>
            <a:spLocks noGrp="1" noRot="1" noChangeAspect="1" noTextEdit="1"/>
          </p:cNvSpPr>
          <p:nvPr>
            <p:ph type="sldImg"/>
          </p:nvPr>
        </p:nvSpPr>
        <p:spPr>
          <a:xfrm>
            <a:off x="1106488" y="801688"/>
            <a:ext cx="5348287" cy="4010025"/>
          </a:xfrm>
        </p:spPr>
      </p:sp>
      <p:sp>
        <p:nvSpPr>
          <p:cNvPr id="6148" name="Notes Placeholder 2"/>
          <p:cNvSpPr>
            <a:spLocks noGrp="1"/>
          </p:cNvSpPr>
          <p:nvPr>
            <p:ph type="body" idx="1"/>
          </p:nvPr>
        </p:nvSpPr>
        <p:spPr>
          <a:xfrm>
            <a:off x="755650" y="5078413"/>
            <a:ext cx="6048375" cy="4811712"/>
          </a:xfrm>
          <a:noFill/>
        </p:spPr>
        <p:txBody>
          <a:bodyPr lIns="104287" tIns="52144" rIns="104287" bIns="52144"/>
          <a:lstStyle/>
          <a:p>
            <a:pPr algn="just" defTabSz="914400">
              <a:spcBef>
                <a:spcPct val="0"/>
              </a:spcBef>
            </a:pPr>
            <a:r>
              <a:rPr lang="sr-Latn-RS" altLang="en-US" smtClean="0"/>
              <a:t>Elegantna rešenja za nešto što izgleda dosta komplikovano.</a:t>
            </a:r>
            <a:endParaRPr lang="en-US" altLang="en-US" smtClean="0"/>
          </a:p>
          <a:p>
            <a:pPr algn="just" defTabSz="914400">
              <a:spcBef>
                <a:spcPct val="0"/>
              </a:spcBef>
            </a:pPr>
            <a:endParaRPr lang="en-US" altLang="en-US" smtClean="0"/>
          </a:p>
          <a:p>
            <a:pPr algn="just" defTabSz="914400">
              <a:spcBef>
                <a:spcPct val="0"/>
              </a:spcBef>
            </a:pPr>
            <a:r>
              <a:rPr lang="sr-Latn-RS" altLang="en-US" smtClean="0"/>
              <a:t>Priču o rekurziji ćemo uvesti preko primera faktorijela.</a:t>
            </a:r>
          </a:p>
          <a:p>
            <a:pPr defTabSz="914400">
              <a:spcBef>
                <a:spcPct val="0"/>
              </a:spcBef>
            </a:pPr>
            <a:endParaRPr lang="en-US" altLang="en-US" smtClean="0"/>
          </a:p>
          <a:p>
            <a:pPr defTabSz="914400">
              <a:spcBef>
                <a:spcPct val="0"/>
              </a:spcBef>
            </a:pPr>
            <a:r>
              <a:rPr lang="en-US" altLang="en-US" smtClean="0"/>
              <a:t>Google-ova definicija rekurzije (slicno kao I umnogim recnicima)</a:t>
            </a:r>
          </a:p>
        </p:txBody>
      </p:sp>
      <p:sp>
        <p:nvSpPr>
          <p:cNvPr id="6149" name="Slide Number Placeholder 3"/>
          <p:cNvSpPr txBox="1">
            <a:spLocks noGrp="1"/>
          </p:cNvSpPr>
          <p:nvPr/>
        </p:nvSpPr>
        <p:spPr bwMode="auto">
          <a:xfrm>
            <a:off x="4281488" y="10155238"/>
            <a:ext cx="3276600" cy="534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4287" tIns="52144" rIns="104287" bIns="52144" anchor="b"/>
          <a:lstStyle>
            <a:lvl1pPr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marL="847725" indent="-327025"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marL="1303338" indent="-260350"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marL="1825625" indent="-261938"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marL="2346325" indent="-260350"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8035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32607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7179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41751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algn="r" eaLnBrk="1" hangingPunct="1">
              <a:lnSpc>
                <a:spcPct val="100000"/>
              </a:lnSpc>
              <a:buClrTx/>
              <a:buSzTx/>
              <a:buFontTx/>
              <a:buNone/>
            </a:pPr>
            <a:fld id="{2D570B21-2FD0-4C8D-A933-1EFFEAEC3EF3}" type="slidenum">
              <a:rPr lang="en-US" altLang="en-US" sz="1400">
                <a:latin typeface="Calibri" pitchFamily="34" charset="0"/>
                <a:cs typeface="Arial" charset="0"/>
              </a:rPr>
              <a:pPr algn="r" eaLnBrk="1" hangingPunct="1">
                <a:lnSpc>
                  <a:spcPct val="100000"/>
                </a:lnSpc>
                <a:buClrTx/>
                <a:buSzTx/>
                <a:buFontTx/>
                <a:buNone/>
              </a:pPr>
              <a:t>2</a:t>
            </a:fld>
            <a:endParaRPr lang="en-US" altLang="en-US" sz="1400">
              <a:latin typeface="Calibri" pitchFamily="34" charset="0"/>
              <a:cs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6"/>
          <p:cNvSpPr>
            <a:spLocks noGrp="1" noChangeArrowheads="1"/>
          </p:cNvSpPr>
          <p:nvPr>
            <p:ph type="sldNum" sz="quarter"/>
          </p:nvPr>
        </p:nvSpPr>
        <p:spPr>
          <a:noFill/>
        </p:spPr>
        <p:txBody>
          <a:bodyPr/>
          <a:lstStyle>
            <a:lvl1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9pPr>
          </a:lstStyle>
          <a:p>
            <a:pPr>
              <a:lnSpc>
                <a:spcPct val="95000"/>
              </a:lnSpc>
            </a:pPr>
            <a:fld id="{CAFA58DC-E11F-447E-92E2-E2D54FEC9EDF}" type="slidenum">
              <a:rPr lang="en-US" altLang="en-US">
                <a:solidFill>
                  <a:srgbClr val="000000"/>
                </a:solidFill>
                <a:latin typeface="Times New Roman" pitchFamily="18" charset="0"/>
              </a:rPr>
              <a:pPr>
                <a:lnSpc>
                  <a:spcPct val="95000"/>
                </a:lnSpc>
              </a:pPr>
              <a:t>29</a:t>
            </a:fld>
            <a:endParaRPr lang="en-US" altLang="en-US">
              <a:solidFill>
                <a:srgbClr val="000000"/>
              </a:solidFill>
              <a:latin typeface="Times New Roman" pitchFamily="18" charset="0"/>
            </a:endParaRPr>
          </a:p>
        </p:txBody>
      </p:sp>
      <p:sp>
        <p:nvSpPr>
          <p:cNvPr id="50179" name="Rectangle 1"/>
          <p:cNvSpPr txBox="1">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0180"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6"/>
          <p:cNvSpPr>
            <a:spLocks noGrp="1" noChangeArrowheads="1"/>
          </p:cNvSpPr>
          <p:nvPr>
            <p:ph type="sldNum" sz="quarter"/>
          </p:nvPr>
        </p:nvSpPr>
        <p:spPr>
          <a:noFill/>
        </p:spPr>
        <p:txBody>
          <a:bodyPr/>
          <a:lstStyle>
            <a:lvl1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9pPr>
          </a:lstStyle>
          <a:p>
            <a:pPr>
              <a:lnSpc>
                <a:spcPct val="95000"/>
              </a:lnSpc>
            </a:pPr>
            <a:fld id="{F23C12F0-39E6-4377-B1FE-8E33C691652D}" type="slidenum">
              <a:rPr lang="en-US" altLang="en-US">
                <a:solidFill>
                  <a:srgbClr val="000000"/>
                </a:solidFill>
                <a:latin typeface="Times New Roman" pitchFamily="18" charset="0"/>
              </a:rPr>
              <a:pPr>
                <a:lnSpc>
                  <a:spcPct val="95000"/>
                </a:lnSpc>
              </a:pPr>
              <a:t>30</a:t>
            </a:fld>
            <a:endParaRPr lang="en-US" altLang="en-US">
              <a:solidFill>
                <a:srgbClr val="000000"/>
              </a:solidFill>
              <a:latin typeface="Times New Roman" pitchFamily="18" charset="0"/>
            </a:endParaRPr>
          </a:p>
        </p:txBody>
      </p:sp>
      <p:sp>
        <p:nvSpPr>
          <p:cNvPr id="52227" name="Rectangle 1"/>
          <p:cNvSpPr txBox="1">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2228"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6"/>
          <p:cNvSpPr>
            <a:spLocks noGrp="1" noChangeArrowheads="1"/>
          </p:cNvSpPr>
          <p:nvPr>
            <p:ph type="sldNum" sz="quarter"/>
          </p:nvPr>
        </p:nvSpPr>
        <p:spPr>
          <a:noFill/>
        </p:spPr>
        <p:txBody>
          <a:bodyPr/>
          <a:lstStyle>
            <a:lvl1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9pPr>
          </a:lstStyle>
          <a:p>
            <a:pPr>
              <a:lnSpc>
                <a:spcPct val="95000"/>
              </a:lnSpc>
            </a:pPr>
            <a:fld id="{FCB6AE0F-1BBB-4A2F-B89A-5A4E477691B3}" type="slidenum">
              <a:rPr lang="en-US" altLang="en-US">
                <a:solidFill>
                  <a:srgbClr val="000000"/>
                </a:solidFill>
                <a:latin typeface="Times New Roman" pitchFamily="18" charset="0"/>
              </a:rPr>
              <a:pPr>
                <a:lnSpc>
                  <a:spcPct val="95000"/>
                </a:lnSpc>
              </a:pPr>
              <a:t>31</a:t>
            </a:fld>
            <a:endParaRPr lang="en-US" altLang="en-US">
              <a:solidFill>
                <a:srgbClr val="000000"/>
              </a:solidFill>
              <a:latin typeface="Times New Roman" pitchFamily="18" charset="0"/>
            </a:endParaRPr>
          </a:p>
        </p:txBody>
      </p:sp>
      <p:sp>
        <p:nvSpPr>
          <p:cNvPr id="54275" name="Rectangle 1"/>
          <p:cNvSpPr txBox="1">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4276"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6"/>
          <p:cNvSpPr>
            <a:spLocks noGrp="1" noChangeArrowheads="1"/>
          </p:cNvSpPr>
          <p:nvPr>
            <p:ph type="sldNum" sz="quarter"/>
          </p:nvPr>
        </p:nvSpPr>
        <p:spPr>
          <a:noFill/>
        </p:spPr>
        <p:txBody>
          <a:bodyPr/>
          <a:lstStyle>
            <a:lvl1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9pPr>
          </a:lstStyle>
          <a:p>
            <a:pPr>
              <a:lnSpc>
                <a:spcPct val="95000"/>
              </a:lnSpc>
            </a:pPr>
            <a:fld id="{E771AB92-BCF3-44FF-BFDF-ED92FACC89AC}" type="slidenum">
              <a:rPr lang="en-US" altLang="en-US">
                <a:solidFill>
                  <a:srgbClr val="000000"/>
                </a:solidFill>
                <a:latin typeface="Times New Roman" pitchFamily="18" charset="0"/>
              </a:rPr>
              <a:pPr>
                <a:lnSpc>
                  <a:spcPct val="95000"/>
                </a:lnSpc>
              </a:pPr>
              <a:t>35</a:t>
            </a:fld>
            <a:endParaRPr lang="en-US" altLang="en-US">
              <a:solidFill>
                <a:srgbClr val="000000"/>
              </a:solidFill>
              <a:latin typeface="Times New Roman" pitchFamily="18" charset="0"/>
            </a:endParaRPr>
          </a:p>
        </p:txBody>
      </p:sp>
      <p:sp>
        <p:nvSpPr>
          <p:cNvPr id="59395" name="Slide Image Placeholder 1"/>
          <p:cNvSpPr>
            <a:spLocks noGrp="1" noRot="1" noChangeAspect="1" noTextEdit="1"/>
          </p:cNvSpPr>
          <p:nvPr>
            <p:ph type="sldImg"/>
          </p:nvPr>
        </p:nvSpPr>
        <p:spPr>
          <a:xfrm>
            <a:off x="1106488" y="801688"/>
            <a:ext cx="5348287" cy="4010025"/>
          </a:xfrm>
        </p:spPr>
      </p:sp>
      <p:sp>
        <p:nvSpPr>
          <p:cNvPr id="59396" name="Notes Placeholder 2"/>
          <p:cNvSpPr>
            <a:spLocks noGrp="1"/>
          </p:cNvSpPr>
          <p:nvPr>
            <p:ph type="body" idx="1"/>
          </p:nvPr>
        </p:nvSpPr>
        <p:spPr>
          <a:xfrm>
            <a:off x="755650" y="5078413"/>
            <a:ext cx="6048375" cy="4811712"/>
          </a:xfrm>
          <a:noFill/>
        </p:spPr>
        <p:txBody>
          <a:bodyPr lIns="104287" tIns="52144" rIns="104287" bIns="52144"/>
          <a:lstStyle/>
          <a:p>
            <a:pPr algn="just" defTabSz="914400">
              <a:spcBef>
                <a:spcPct val="0"/>
              </a:spcBef>
            </a:pPr>
            <a:r>
              <a:rPr lang="sr-Latn-RS" altLang="en-US" smtClean="0"/>
              <a:t>Započeo kao jednostavan šahovskih problem, a postaja je težak matematički problem.</a:t>
            </a:r>
          </a:p>
          <a:p>
            <a:pPr algn="just" defTabSz="914400">
              <a:spcBef>
                <a:spcPct val="0"/>
              </a:spcBef>
            </a:pPr>
            <a:endParaRPr lang="en-US" altLang="en-US" smtClean="0"/>
          </a:p>
        </p:txBody>
      </p:sp>
      <p:sp>
        <p:nvSpPr>
          <p:cNvPr id="59397" name="Slide Number Placeholder 3"/>
          <p:cNvSpPr txBox="1">
            <a:spLocks noGrp="1"/>
          </p:cNvSpPr>
          <p:nvPr/>
        </p:nvSpPr>
        <p:spPr bwMode="auto">
          <a:xfrm>
            <a:off x="4281488" y="10155238"/>
            <a:ext cx="3276600" cy="534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4287" tIns="52144" rIns="104287" bIns="52144" anchor="b"/>
          <a:lstStyle>
            <a:lvl1pPr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marL="847725" indent="-327025"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marL="1303338" indent="-260350"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marL="1825625" indent="-261938"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marL="2346325" indent="-260350"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8035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32607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7179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41751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algn="r" eaLnBrk="1" hangingPunct="1">
              <a:lnSpc>
                <a:spcPct val="100000"/>
              </a:lnSpc>
              <a:buClrTx/>
              <a:buSzTx/>
              <a:buFontTx/>
              <a:buNone/>
            </a:pPr>
            <a:fld id="{0AF46778-D2D8-400D-BD7E-69953299093E}" type="slidenum">
              <a:rPr lang="en-US" altLang="en-US" sz="1400">
                <a:latin typeface="Calibri" pitchFamily="34" charset="0"/>
                <a:cs typeface="Arial" charset="0"/>
              </a:rPr>
              <a:pPr algn="r" eaLnBrk="1" hangingPunct="1">
                <a:lnSpc>
                  <a:spcPct val="100000"/>
                </a:lnSpc>
                <a:buClrTx/>
                <a:buSzTx/>
                <a:buFontTx/>
                <a:buNone/>
              </a:pPr>
              <a:t>35</a:t>
            </a:fld>
            <a:endParaRPr lang="en-US" altLang="en-US" sz="1400">
              <a:latin typeface="Calibri" pitchFamily="34" charset="0"/>
              <a:cs typeface="Arial"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6"/>
          <p:cNvSpPr>
            <a:spLocks noGrp="1" noChangeArrowheads="1"/>
          </p:cNvSpPr>
          <p:nvPr>
            <p:ph type="sldNum" sz="quarter"/>
          </p:nvPr>
        </p:nvSpPr>
        <p:spPr>
          <a:noFill/>
        </p:spPr>
        <p:txBody>
          <a:bodyPr/>
          <a:lstStyle>
            <a:lvl1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9pPr>
          </a:lstStyle>
          <a:p>
            <a:pPr>
              <a:lnSpc>
                <a:spcPct val="95000"/>
              </a:lnSpc>
            </a:pPr>
            <a:fld id="{E18577A8-8EB5-4346-9DA9-70D0FC92728A}" type="slidenum">
              <a:rPr lang="en-US" altLang="en-US">
                <a:solidFill>
                  <a:srgbClr val="000000"/>
                </a:solidFill>
                <a:latin typeface="Times New Roman" pitchFamily="18" charset="0"/>
              </a:rPr>
              <a:pPr>
                <a:lnSpc>
                  <a:spcPct val="95000"/>
                </a:lnSpc>
              </a:pPr>
              <a:t>41</a:t>
            </a:fld>
            <a:endParaRPr lang="en-US" altLang="en-US">
              <a:solidFill>
                <a:srgbClr val="000000"/>
              </a:solidFill>
              <a:latin typeface="Times New Roman" pitchFamily="18" charset="0"/>
            </a:endParaRPr>
          </a:p>
        </p:txBody>
      </p:sp>
      <p:sp>
        <p:nvSpPr>
          <p:cNvPr id="66563" name="Slide Image Placeholder 1"/>
          <p:cNvSpPr>
            <a:spLocks noGrp="1" noRot="1" noChangeAspect="1" noTextEdit="1"/>
          </p:cNvSpPr>
          <p:nvPr>
            <p:ph type="sldImg"/>
          </p:nvPr>
        </p:nvSpPr>
        <p:spPr>
          <a:xfrm>
            <a:off x="1106488" y="801688"/>
            <a:ext cx="5348287" cy="4010025"/>
          </a:xfrm>
        </p:spPr>
      </p:sp>
      <p:sp>
        <p:nvSpPr>
          <p:cNvPr id="66564" name="Notes Placeholder 2"/>
          <p:cNvSpPr>
            <a:spLocks noGrp="1"/>
          </p:cNvSpPr>
          <p:nvPr>
            <p:ph type="body" idx="1"/>
          </p:nvPr>
        </p:nvSpPr>
        <p:spPr>
          <a:xfrm>
            <a:off x="755650" y="5078413"/>
            <a:ext cx="6048375" cy="4811712"/>
          </a:xfrm>
          <a:noFill/>
        </p:spPr>
        <p:txBody>
          <a:bodyPr lIns="104287" tIns="52144" rIns="104287" bIns="52144"/>
          <a:lstStyle/>
          <a:p>
            <a:pPr algn="just" defTabSz="914400">
              <a:spcBef>
                <a:spcPct val="0"/>
              </a:spcBef>
            </a:pPr>
            <a:r>
              <a:rPr lang="sr-Latn-RS" altLang="en-US" smtClean="0"/>
              <a:t>Problem je pozant i kao Tower of Brahma. Indijski sveštanici su po drevnom proročanstvu prenosili 64 diskova sa jednog na drugi štap po gore navedenim pravilima. Po proročanstvu kada bi zadnji disk prenele, došlo bi do smaka sveta. </a:t>
            </a:r>
          </a:p>
          <a:p>
            <a:pPr algn="just" defTabSz="914400">
              <a:spcBef>
                <a:spcPct val="0"/>
              </a:spcBef>
            </a:pPr>
            <a:endParaRPr lang="sr-Latn-RS" altLang="en-US" smtClean="0"/>
          </a:p>
          <a:p>
            <a:pPr algn="just" defTabSz="914400">
              <a:spcBef>
                <a:spcPct val="0"/>
              </a:spcBef>
            </a:pPr>
            <a:r>
              <a:rPr lang="sr-Latn-RS" altLang="en-US" smtClean="0"/>
              <a:t>Ukoliko pretpostavimo da je potrebna samo 1 sekunda za premeštaj, bilo bi im potrebno oko 585 milijardi godina (45 životnih vekova Sunca).</a:t>
            </a:r>
          </a:p>
          <a:p>
            <a:pPr algn="just" defTabSz="914400">
              <a:spcBef>
                <a:spcPct val="0"/>
              </a:spcBef>
            </a:pPr>
            <a:endParaRPr lang="en-US" altLang="en-US" smtClean="0"/>
          </a:p>
        </p:txBody>
      </p:sp>
      <p:sp>
        <p:nvSpPr>
          <p:cNvPr id="66565" name="Slide Number Placeholder 3"/>
          <p:cNvSpPr txBox="1">
            <a:spLocks noGrp="1"/>
          </p:cNvSpPr>
          <p:nvPr/>
        </p:nvSpPr>
        <p:spPr bwMode="auto">
          <a:xfrm>
            <a:off x="4281488" y="10155238"/>
            <a:ext cx="3276600" cy="534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4287" tIns="52144" rIns="104287" bIns="52144" anchor="b"/>
          <a:lstStyle>
            <a:lvl1pPr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marL="847725" indent="-327025"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marL="1303338" indent="-260350"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marL="1825625" indent="-261938"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marL="2346325" indent="-260350"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8035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32607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7179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41751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algn="r" eaLnBrk="1" hangingPunct="1">
              <a:lnSpc>
                <a:spcPct val="100000"/>
              </a:lnSpc>
              <a:buClrTx/>
              <a:buSzTx/>
              <a:buFontTx/>
              <a:buNone/>
            </a:pPr>
            <a:fld id="{C0EC7722-49F6-4B88-B924-59CE494FBC3A}" type="slidenum">
              <a:rPr lang="en-US" altLang="en-US" sz="1400">
                <a:latin typeface="Calibri" pitchFamily="34" charset="0"/>
                <a:cs typeface="Arial" charset="0"/>
              </a:rPr>
              <a:pPr algn="r" eaLnBrk="1" hangingPunct="1">
                <a:lnSpc>
                  <a:spcPct val="100000"/>
                </a:lnSpc>
                <a:buClrTx/>
                <a:buSzTx/>
                <a:buFontTx/>
                <a:buNone/>
              </a:pPr>
              <a:t>41</a:t>
            </a:fld>
            <a:endParaRPr lang="en-US" altLang="en-US" sz="1400">
              <a:latin typeface="Calibri" pitchFamily="34" charset="0"/>
              <a:cs typeface="Arial"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6"/>
          <p:cNvSpPr>
            <a:spLocks noGrp="1" noChangeArrowheads="1"/>
          </p:cNvSpPr>
          <p:nvPr>
            <p:ph type="sldNum" sz="quarter"/>
          </p:nvPr>
        </p:nvSpPr>
        <p:spPr>
          <a:noFill/>
        </p:spPr>
        <p:txBody>
          <a:bodyPr/>
          <a:lstStyle>
            <a:lvl1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9pPr>
          </a:lstStyle>
          <a:p>
            <a:pPr>
              <a:lnSpc>
                <a:spcPct val="95000"/>
              </a:lnSpc>
            </a:pPr>
            <a:fld id="{DB7945AE-1714-42AF-9927-0D7FE2F7BAAD}" type="slidenum">
              <a:rPr lang="en-US" altLang="en-US">
                <a:solidFill>
                  <a:srgbClr val="000000"/>
                </a:solidFill>
                <a:latin typeface="Times New Roman" pitchFamily="18" charset="0"/>
              </a:rPr>
              <a:pPr>
                <a:lnSpc>
                  <a:spcPct val="95000"/>
                </a:lnSpc>
              </a:pPr>
              <a:t>42</a:t>
            </a:fld>
            <a:endParaRPr lang="en-US" altLang="en-US">
              <a:solidFill>
                <a:srgbClr val="000000"/>
              </a:solidFill>
              <a:latin typeface="Times New Roman" pitchFamily="18" charset="0"/>
            </a:endParaRPr>
          </a:p>
        </p:txBody>
      </p:sp>
      <p:sp>
        <p:nvSpPr>
          <p:cNvPr id="68611" name="Slide Image Placeholder 1"/>
          <p:cNvSpPr>
            <a:spLocks noGrp="1" noRot="1" noChangeAspect="1" noTextEdit="1"/>
          </p:cNvSpPr>
          <p:nvPr>
            <p:ph type="sldImg"/>
          </p:nvPr>
        </p:nvSpPr>
        <p:spPr>
          <a:xfrm>
            <a:off x="1106488" y="801688"/>
            <a:ext cx="5348287" cy="4010025"/>
          </a:xfrm>
        </p:spPr>
      </p:sp>
      <p:sp>
        <p:nvSpPr>
          <p:cNvPr id="68612" name="Notes Placeholder 2"/>
          <p:cNvSpPr>
            <a:spLocks noGrp="1"/>
          </p:cNvSpPr>
          <p:nvPr>
            <p:ph type="body" idx="1"/>
          </p:nvPr>
        </p:nvSpPr>
        <p:spPr>
          <a:xfrm>
            <a:off x="755650" y="5078413"/>
            <a:ext cx="6048375" cy="4811712"/>
          </a:xfrm>
          <a:noFill/>
        </p:spPr>
        <p:txBody>
          <a:bodyPr lIns="104287" tIns="52144" rIns="104287" bIns="52144"/>
          <a:lstStyle/>
          <a:p>
            <a:pPr defTabSz="914400">
              <a:spcBef>
                <a:spcPct val="0"/>
              </a:spcBef>
            </a:pPr>
            <a:r>
              <a:rPr lang="sr-Latn-RS" altLang="en-US" smtClean="0"/>
              <a:t>Primer resavanje problema sa 3 diska.</a:t>
            </a:r>
            <a:endParaRPr lang="sr-Cyrl-RS" altLang="en-US" smtClean="0"/>
          </a:p>
        </p:txBody>
      </p:sp>
      <p:sp>
        <p:nvSpPr>
          <p:cNvPr id="68613" name="Slide Number Placeholder 3"/>
          <p:cNvSpPr txBox="1">
            <a:spLocks noGrp="1"/>
          </p:cNvSpPr>
          <p:nvPr/>
        </p:nvSpPr>
        <p:spPr bwMode="auto">
          <a:xfrm>
            <a:off x="4281488" y="10155238"/>
            <a:ext cx="3276600" cy="534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4287" tIns="52144" rIns="104287" bIns="52144" anchor="b"/>
          <a:lstStyle>
            <a:lvl1pPr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marL="847725" indent="-327025"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marL="1303338" indent="-260350"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marL="1825625" indent="-261938"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marL="2346325" indent="-260350"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8035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32607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7179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41751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algn="r" eaLnBrk="1" hangingPunct="1">
              <a:lnSpc>
                <a:spcPct val="100000"/>
              </a:lnSpc>
              <a:buClrTx/>
              <a:buSzTx/>
              <a:buFontTx/>
              <a:buNone/>
            </a:pPr>
            <a:fld id="{CF7FB62C-AD07-4B79-A46D-B7914CF84C02}" type="slidenum">
              <a:rPr lang="en-US" altLang="en-US" sz="1400">
                <a:latin typeface="Calibri" pitchFamily="34" charset="0"/>
                <a:cs typeface="Arial" charset="0"/>
              </a:rPr>
              <a:pPr algn="r" eaLnBrk="1" hangingPunct="1">
                <a:lnSpc>
                  <a:spcPct val="100000"/>
                </a:lnSpc>
                <a:buClrTx/>
                <a:buSzTx/>
                <a:buFontTx/>
                <a:buNone/>
              </a:pPr>
              <a:t>42</a:t>
            </a:fld>
            <a:endParaRPr lang="en-US" altLang="en-US" sz="1400">
              <a:latin typeface="Calibri" pitchFamily="34" charset="0"/>
              <a:cs typeface="Arial"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6"/>
          <p:cNvSpPr>
            <a:spLocks noGrp="1" noChangeArrowheads="1"/>
          </p:cNvSpPr>
          <p:nvPr>
            <p:ph type="sldNum" sz="quarter"/>
          </p:nvPr>
        </p:nvSpPr>
        <p:spPr>
          <a:noFill/>
        </p:spPr>
        <p:txBody>
          <a:bodyPr/>
          <a:lstStyle>
            <a:lvl1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9pPr>
          </a:lstStyle>
          <a:p>
            <a:pPr>
              <a:lnSpc>
                <a:spcPct val="95000"/>
              </a:lnSpc>
            </a:pPr>
            <a:fld id="{D381CBB8-402D-4BF1-BC06-BA17C00D670F}" type="slidenum">
              <a:rPr lang="en-US" altLang="en-US">
                <a:solidFill>
                  <a:srgbClr val="000000"/>
                </a:solidFill>
                <a:latin typeface="Times New Roman" pitchFamily="18" charset="0"/>
              </a:rPr>
              <a:pPr>
                <a:lnSpc>
                  <a:spcPct val="95000"/>
                </a:lnSpc>
              </a:pPr>
              <a:t>47</a:t>
            </a:fld>
            <a:endParaRPr lang="en-US" altLang="en-US">
              <a:solidFill>
                <a:srgbClr val="000000"/>
              </a:solidFill>
              <a:latin typeface="Times New Roman" pitchFamily="18" charset="0"/>
            </a:endParaRPr>
          </a:p>
        </p:txBody>
      </p:sp>
      <p:sp>
        <p:nvSpPr>
          <p:cNvPr id="74755" name="Slide Image Placeholder 1"/>
          <p:cNvSpPr>
            <a:spLocks noGrp="1" noRot="1" noChangeAspect="1" noTextEdit="1"/>
          </p:cNvSpPr>
          <p:nvPr>
            <p:ph type="sldImg"/>
          </p:nvPr>
        </p:nvSpPr>
        <p:spPr>
          <a:xfrm>
            <a:off x="1106488" y="801688"/>
            <a:ext cx="5348287" cy="4010025"/>
          </a:xfrm>
        </p:spPr>
      </p:sp>
      <p:sp>
        <p:nvSpPr>
          <p:cNvPr id="74756" name="Notes Placeholder 2"/>
          <p:cNvSpPr>
            <a:spLocks noGrp="1"/>
          </p:cNvSpPr>
          <p:nvPr>
            <p:ph type="body" idx="1"/>
          </p:nvPr>
        </p:nvSpPr>
        <p:spPr>
          <a:xfrm>
            <a:off x="755650" y="5078413"/>
            <a:ext cx="6048375" cy="4811712"/>
          </a:xfrm>
          <a:noFill/>
        </p:spPr>
        <p:txBody>
          <a:bodyPr lIns="104287" tIns="52144" rIns="104287" bIns="52144"/>
          <a:lstStyle/>
          <a:p>
            <a:pPr algn="just" defTabSz="914400">
              <a:spcBef>
                <a:spcPct val="0"/>
              </a:spcBef>
            </a:pPr>
            <a:endParaRPr lang="en-US" altLang="en-US" smtClean="0"/>
          </a:p>
        </p:txBody>
      </p:sp>
      <p:sp>
        <p:nvSpPr>
          <p:cNvPr id="74757" name="Slide Number Placeholder 3"/>
          <p:cNvSpPr txBox="1">
            <a:spLocks noGrp="1"/>
          </p:cNvSpPr>
          <p:nvPr/>
        </p:nvSpPr>
        <p:spPr bwMode="auto">
          <a:xfrm>
            <a:off x="4281488" y="10155238"/>
            <a:ext cx="3276600" cy="534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4287" tIns="52144" rIns="104287" bIns="52144" anchor="b"/>
          <a:lstStyle>
            <a:lvl1pPr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marL="847725" indent="-327025"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marL="1303338" indent="-260350"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marL="1825625" indent="-261938"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marL="2346325" indent="-260350"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8035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32607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7179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41751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algn="r" eaLnBrk="1" hangingPunct="1">
              <a:lnSpc>
                <a:spcPct val="100000"/>
              </a:lnSpc>
              <a:buClrTx/>
              <a:buSzTx/>
              <a:buFontTx/>
              <a:buNone/>
            </a:pPr>
            <a:fld id="{43299FC0-1771-41F3-9AD5-4520D1BE46AC}" type="slidenum">
              <a:rPr lang="en-US" altLang="en-US" sz="1400">
                <a:latin typeface="Calibri" pitchFamily="34" charset="0"/>
                <a:cs typeface="Arial" charset="0"/>
              </a:rPr>
              <a:pPr algn="r" eaLnBrk="1" hangingPunct="1">
                <a:lnSpc>
                  <a:spcPct val="100000"/>
                </a:lnSpc>
                <a:buClrTx/>
                <a:buSzTx/>
                <a:buFontTx/>
                <a:buNone/>
              </a:pPr>
              <a:t>47</a:t>
            </a:fld>
            <a:endParaRPr lang="en-US" altLang="en-US" sz="1400">
              <a:latin typeface="Calibri" pitchFamily="34"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6"/>
          <p:cNvSpPr>
            <a:spLocks noGrp="1" noChangeArrowheads="1"/>
          </p:cNvSpPr>
          <p:nvPr>
            <p:ph type="sldNum" sz="quarter"/>
          </p:nvPr>
        </p:nvSpPr>
        <p:spPr>
          <a:noFill/>
        </p:spPr>
        <p:txBody>
          <a:bodyPr/>
          <a:lstStyle>
            <a:lvl1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9pPr>
          </a:lstStyle>
          <a:p>
            <a:pPr>
              <a:lnSpc>
                <a:spcPct val="95000"/>
              </a:lnSpc>
            </a:pPr>
            <a:fld id="{8ED5541B-1AE6-4503-8022-DAE2F5CA4E5C}" type="slidenum">
              <a:rPr lang="en-US" altLang="en-US">
                <a:solidFill>
                  <a:srgbClr val="000000"/>
                </a:solidFill>
                <a:latin typeface="Times New Roman" pitchFamily="18" charset="0"/>
              </a:rPr>
              <a:pPr>
                <a:lnSpc>
                  <a:spcPct val="95000"/>
                </a:lnSpc>
              </a:pPr>
              <a:t>5</a:t>
            </a:fld>
            <a:endParaRPr lang="en-US" altLang="en-US">
              <a:solidFill>
                <a:srgbClr val="000000"/>
              </a:solidFill>
              <a:latin typeface="Times New Roman" pitchFamily="18" charset="0"/>
            </a:endParaRPr>
          </a:p>
        </p:txBody>
      </p:sp>
      <p:sp>
        <p:nvSpPr>
          <p:cNvPr id="10243" name="Slide Image Placeholder 1"/>
          <p:cNvSpPr>
            <a:spLocks noGrp="1" noRot="1" noChangeAspect="1" noTextEdit="1"/>
          </p:cNvSpPr>
          <p:nvPr>
            <p:ph type="sldImg"/>
          </p:nvPr>
        </p:nvSpPr>
        <p:spPr>
          <a:xfrm>
            <a:off x="1106488" y="801688"/>
            <a:ext cx="5348287" cy="4010025"/>
          </a:xfrm>
        </p:spPr>
      </p:sp>
      <p:sp>
        <p:nvSpPr>
          <p:cNvPr id="10244" name="Notes Placeholder 2"/>
          <p:cNvSpPr>
            <a:spLocks noGrp="1"/>
          </p:cNvSpPr>
          <p:nvPr>
            <p:ph type="body" idx="1"/>
          </p:nvPr>
        </p:nvSpPr>
        <p:spPr>
          <a:xfrm>
            <a:off x="755650" y="5078413"/>
            <a:ext cx="6048375" cy="4811712"/>
          </a:xfrm>
          <a:noFill/>
        </p:spPr>
        <p:txBody>
          <a:bodyPr lIns="104287" tIns="52144" rIns="104287" bIns="52144"/>
          <a:lstStyle/>
          <a:p>
            <a:pPr defTabSz="914400">
              <a:spcBef>
                <a:spcPct val="0"/>
              </a:spcBef>
            </a:pPr>
            <a:endParaRPr lang="en-US" altLang="en-US" smtClean="0"/>
          </a:p>
        </p:txBody>
      </p:sp>
      <p:sp>
        <p:nvSpPr>
          <p:cNvPr id="10245" name="Slide Number Placeholder 3"/>
          <p:cNvSpPr txBox="1">
            <a:spLocks noGrp="1"/>
          </p:cNvSpPr>
          <p:nvPr/>
        </p:nvSpPr>
        <p:spPr bwMode="auto">
          <a:xfrm>
            <a:off x="4281488" y="10155238"/>
            <a:ext cx="3276600" cy="534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4287" tIns="52144" rIns="104287" bIns="52144" anchor="b"/>
          <a:lstStyle>
            <a:lvl1pPr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marL="847725" indent="-327025"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marL="1303338" indent="-260350"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marL="1825625" indent="-261938"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marL="2346325" indent="-260350"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8035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32607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7179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41751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algn="r" eaLnBrk="1" hangingPunct="1">
              <a:lnSpc>
                <a:spcPct val="100000"/>
              </a:lnSpc>
              <a:buClrTx/>
              <a:buSzTx/>
              <a:buFontTx/>
              <a:buNone/>
            </a:pPr>
            <a:fld id="{D7ABD37A-7BD7-4383-87CD-4EF1EE6868F5}" type="slidenum">
              <a:rPr lang="en-US" altLang="en-US" sz="1400">
                <a:latin typeface="Calibri" pitchFamily="34" charset="0"/>
                <a:cs typeface="Arial" charset="0"/>
              </a:rPr>
              <a:pPr algn="r" eaLnBrk="1" hangingPunct="1">
                <a:lnSpc>
                  <a:spcPct val="100000"/>
                </a:lnSpc>
                <a:buClrTx/>
                <a:buSzTx/>
                <a:buFontTx/>
                <a:buNone/>
              </a:pPr>
              <a:t>5</a:t>
            </a:fld>
            <a:endParaRPr lang="en-US" altLang="en-US" sz="1400">
              <a:latin typeface="Calibri" pitchFamily="34" charset="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Grp="1" noChangeArrowheads="1"/>
          </p:cNvSpPr>
          <p:nvPr>
            <p:ph type="sldNum" sz="quarter"/>
          </p:nvPr>
        </p:nvSpPr>
        <p:spPr>
          <a:noFill/>
        </p:spPr>
        <p:txBody>
          <a:bodyPr/>
          <a:lstStyle>
            <a:lvl1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9pPr>
          </a:lstStyle>
          <a:p>
            <a:pPr>
              <a:lnSpc>
                <a:spcPct val="95000"/>
              </a:lnSpc>
            </a:pPr>
            <a:fld id="{E1AF3F17-4D28-44AE-B160-FE8422CDA922}" type="slidenum">
              <a:rPr lang="en-US" altLang="en-US">
                <a:solidFill>
                  <a:srgbClr val="000000"/>
                </a:solidFill>
                <a:latin typeface="Times New Roman" pitchFamily="18" charset="0"/>
              </a:rPr>
              <a:pPr>
                <a:lnSpc>
                  <a:spcPct val="95000"/>
                </a:lnSpc>
              </a:pPr>
              <a:t>7</a:t>
            </a:fld>
            <a:endParaRPr lang="en-US" altLang="en-US">
              <a:solidFill>
                <a:srgbClr val="000000"/>
              </a:solidFill>
              <a:latin typeface="Times New Roman" pitchFamily="18" charset="0"/>
            </a:endParaRPr>
          </a:p>
        </p:txBody>
      </p:sp>
      <p:sp>
        <p:nvSpPr>
          <p:cNvPr id="13315" name="Slide Image Placeholder 1"/>
          <p:cNvSpPr>
            <a:spLocks noGrp="1" noRot="1" noChangeAspect="1" noTextEdit="1"/>
          </p:cNvSpPr>
          <p:nvPr>
            <p:ph type="sldImg"/>
          </p:nvPr>
        </p:nvSpPr>
        <p:spPr>
          <a:xfrm>
            <a:off x="1106488" y="801688"/>
            <a:ext cx="5348287" cy="4010025"/>
          </a:xfrm>
        </p:spPr>
      </p:sp>
      <p:sp>
        <p:nvSpPr>
          <p:cNvPr id="13316" name="Notes Placeholder 2"/>
          <p:cNvSpPr>
            <a:spLocks noGrp="1"/>
          </p:cNvSpPr>
          <p:nvPr>
            <p:ph type="body" idx="1"/>
          </p:nvPr>
        </p:nvSpPr>
        <p:spPr>
          <a:xfrm>
            <a:off x="755650" y="5078413"/>
            <a:ext cx="6048375" cy="4811712"/>
          </a:xfrm>
          <a:noFill/>
        </p:spPr>
        <p:txBody>
          <a:bodyPr lIns="104287" tIns="52144" rIns="104287" bIns="52144"/>
          <a:lstStyle/>
          <a:p>
            <a:pPr defTabSz="914400">
              <a:spcBef>
                <a:spcPct val="0"/>
              </a:spcBef>
            </a:pPr>
            <a:r>
              <a:rPr lang="en-US" altLang="en-US" smtClean="0"/>
              <a:t>Prica o masini</a:t>
            </a:r>
          </a:p>
        </p:txBody>
      </p:sp>
      <p:sp>
        <p:nvSpPr>
          <p:cNvPr id="13317" name="Slide Number Placeholder 3"/>
          <p:cNvSpPr txBox="1">
            <a:spLocks noGrp="1"/>
          </p:cNvSpPr>
          <p:nvPr/>
        </p:nvSpPr>
        <p:spPr bwMode="auto">
          <a:xfrm>
            <a:off x="4281488" y="10155238"/>
            <a:ext cx="3276600" cy="534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4287" tIns="52144" rIns="104287" bIns="52144" anchor="b"/>
          <a:lstStyle>
            <a:lvl1pPr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marL="847725" indent="-327025"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marL="1303338" indent="-260350"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marL="1825625" indent="-261938"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marL="2346325" indent="-260350"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8035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32607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7179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41751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algn="r" eaLnBrk="1" hangingPunct="1">
              <a:lnSpc>
                <a:spcPct val="100000"/>
              </a:lnSpc>
              <a:buClrTx/>
              <a:buSzTx/>
              <a:buFontTx/>
              <a:buNone/>
            </a:pPr>
            <a:fld id="{36AFC9C2-EEA0-4850-855D-C5F89A9FE36C}" type="slidenum">
              <a:rPr lang="en-US" altLang="en-US" sz="1400">
                <a:latin typeface="Calibri" pitchFamily="34" charset="0"/>
                <a:cs typeface="Arial" charset="0"/>
              </a:rPr>
              <a:pPr algn="r" eaLnBrk="1" hangingPunct="1">
                <a:lnSpc>
                  <a:spcPct val="100000"/>
                </a:lnSpc>
                <a:buClrTx/>
                <a:buSzTx/>
                <a:buFontTx/>
                <a:buNone/>
              </a:pPr>
              <a:t>7</a:t>
            </a:fld>
            <a:endParaRPr lang="en-US" altLang="en-US" sz="1400">
              <a:latin typeface="Calibri" pitchFamily="34"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6"/>
          <p:cNvSpPr>
            <a:spLocks noGrp="1" noChangeArrowheads="1"/>
          </p:cNvSpPr>
          <p:nvPr>
            <p:ph type="sldNum" sz="quarter"/>
          </p:nvPr>
        </p:nvSpPr>
        <p:spPr>
          <a:noFill/>
        </p:spPr>
        <p:txBody>
          <a:bodyPr/>
          <a:lstStyle>
            <a:lvl1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9pPr>
          </a:lstStyle>
          <a:p>
            <a:pPr>
              <a:lnSpc>
                <a:spcPct val="95000"/>
              </a:lnSpc>
            </a:pPr>
            <a:fld id="{62BDED1C-CB7E-4A88-8356-C1D7558D4252}" type="slidenum">
              <a:rPr lang="en-US" altLang="en-US">
                <a:solidFill>
                  <a:srgbClr val="000000"/>
                </a:solidFill>
                <a:latin typeface="Times New Roman" pitchFamily="18" charset="0"/>
              </a:rPr>
              <a:pPr>
                <a:lnSpc>
                  <a:spcPct val="95000"/>
                </a:lnSpc>
              </a:pPr>
              <a:t>8</a:t>
            </a:fld>
            <a:endParaRPr lang="en-US" altLang="en-US">
              <a:solidFill>
                <a:srgbClr val="000000"/>
              </a:solidFill>
              <a:latin typeface="Times New Roman" pitchFamily="18" charset="0"/>
            </a:endParaRPr>
          </a:p>
        </p:txBody>
      </p:sp>
      <p:sp>
        <p:nvSpPr>
          <p:cNvPr id="15363" name="Slide Image Placeholder 1"/>
          <p:cNvSpPr>
            <a:spLocks noGrp="1" noRot="1" noChangeAspect="1" noTextEdit="1"/>
          </p:cNvSpPr>
          <p:nvPr>
            <p:ph type="sldImg"/>
          </p:nvPr>
        </p:nvSpPr>
        <p:spPr>
          <a:xfrm>
            <a:off x="1106488" y="801688"/>
            <a:ext cx="5348287" cy="4010025"/>
          </a:xfrm>
        </p:spPr>
      </p:sp>
      <p:sp>
        <p:nvSpPr>
          <p:cNvPr id="15364" name="Notes Placeholder 2"/>
          <p:cNvSpPr>
            <a:spLocks noGrp="1"/>
          </p:cNvSpPr>
          <p:nvPr>
            <p:ph type="body" idx="1"/>
          </p:nvPr>
        </p:nvSpPr>
        <p:spPr>
          <a:xfrm>
            <a:off x="755650" y="5078413"/>
            <a:ext cx="6048375" cy="4811712"/>
          </a:xfrm>
          <a:noFill/>
        </p:spPr>
        <p:txBody>
          <a:bodyPr lIns="104287" tIns="52144" rIns="104287" bIns="52144"/>
          <a:lstStyle/>
          <a:p>
            <a:pPr algn="just" defTabSz="914400">
              <a:spcBef>
                <a:spcPct val="0"/>
              </a:spcBef>
            </a:pPr>
            <a:r>
              <a:rPr lang="en-US" altLang="en-US" smtClean="0"/>
              <a:t>Ovi brojevi imaju mnogo lepih osobina ali ovde necemo posveti paznju njima</a:t>
            </a:r>
          </a:p>
          <a:p>
            <a:pPr algn="just" defTabSz="914400">
              <a:spcBef>
                <a:spcPct val="0"/>
              </a:spcBef>
            </a:pPr>
            <a:endParaRPr lang="en-US" altLang="en-US" smtClean="0"/>
          </a:p>
          <a:p>
            <a:pPr algn="just" defTabSz="914400">
              <a:spcBef>
                <a:spcPct val="0"/>
              </a:spcBef>
            </a:pPr>
            <a:r>
              <a:rPr lang="en-US" altLang="en-US" smtClean="0"/>
              <a:t>Fibonacijevi brojevi se ne racunaju preko rekurzivne funckije. Ovde je analiziramo jer demonstrirat problem memorizacije.</a:t>
            </a:r>
          </a:p>
          <a:p>
            <a:pPr algn="just" defTabSz="914400">
              <a:spcBef>
                <a:spcPct val="0"/>
              </a:spcBef>
            </a:pPr>
            <a:endParaRPr lang="en-US" altLang="en-US" smtClean="0"/>
          </a:p>
        </p:txBody>
      </p:sp>
      <p:sp>
        <p:nvSpPr>
          <p:cNvPr id="15365" name="Slide Number Placeholder 3"/>
          <p:cNvSpPr txBox="1">
            <a:spLocks noGrp="1"/>
          </p:cNvSpPr>
          <p:nvPr/>
        </p:nvSpPr>
        <p:spPr bwMode="auto">
          <a:xfrm>
            <a:off x="4281488" y="10155238"/>
            <a:ext cx="3276600" cy="534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4287" tIns="52144" rIns="104287" bIns="52144" anchor="b"/>
          <a:lstStyle>
            <a:lvl1pPr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marL="847725" indent="-327025"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marL="1303338" indent="-260350"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marL="1825625" indent="-261938"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marL="2346325" indent="-260350"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8035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32607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7179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41751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algn="r" eaLnBrk="1" hangingPunct="1">
              <a:lnSpc>
                <a:spcPct val="100000"/>
              </a:lnSpc>
              <a:buClrTx/>
              <a:buSzTx/>
              <a:buFontTx/>
              <a:buNone/>
            </a:pPr>
            <a:fld id="{5A33E408-E1BF-4BAD-969A-932FA511A7E6}" type="slidenum">
              <a:rPr lang="en-US" altLang="en-US" sz="1400">
                <a:latin typeface="Calibri" pitchFamily="34" charset="0"/>
                <a:cs typeface="Arial" charset="0"/>
              </a:rPr>
              <a:pPr algn="r" eaLnBrk="1" hangingPunct="1">
                <a:lnSpc>
                  <a:spcPct val="100000"/>
                </a:lnSpc>
                <a:buClrTx/>
                <a:buSzTx/>
                <a:buFontTx/>
                <a:buNone/>
              </a:pPr>
              <a:t>8</a:t>
            </a:fld>
            <a:endParaRPr lang="en-US" altLang="en-US" sz="1400">
              <a:latin typeface="Calibri" pitchFamily="34" charset="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6"/>
          <p:cNvSpPr>
            <a:spLocks noGrp="1" noChangeArrowheads="1"/>
          </p:cNvSpPr>
          <p:nvPr>
            <p:ph type="sldNum" sz="quarter"/>
          </p:nvPr>
        </p:nvSpPr>
        <p:spPr>
          <a:noFill/>
        </p:spPr>
        <p:txBody>
          <a:bodyPr/>
          <a:lstStyle>
            <a:lvl1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9pPr>
          </a:lstStyle>
          <a:p>
            <a:pPr>
              <a:lnSpc>
                <a:spcPct val="95000"/>
              </a:lnSpc>
            </a:pPr>
            <a:fld id="{1136DF50-6F18-48B5-8117-0745CBB9BDFA}" type="slidenum">
              <a:rPr lang="en-US" altLang="en-US">
                <a:solidFill>
                  <a:srgbClr val="000000"/>
                </a:solidFill>
                <a:latin typeface="Times New Roman" pitchFamily="18" charset="0"/>
              </a:rPr>
              <a:pPr>
                <a:lnSpc>
                  <a:spcPct val="95000"/>
                </a:lnSpc>
              </a:pPr>
              <a:t>9</a:t>
            </a:fld>
            <a:endParaRPr lang="en-US" altLang="en-US">
              <a:solidFill>
                <a:srgbClr val="000000"/>
              </a:solidFill>
              <a:latin typeface="Times New Roman" pitchFamily="18" charset="0"/>
            </a:endParaRPr>
          </a:p>
        </p:txBody>
      </p:sp>
      <p:sp>
        <p:nvSpPr>
          <p:cNvPr id="17411" name="Slide Image Placeholder 1"/>
          <p:cNvSpPr>
            <a:spLocks noGrp="1" noRot="1" noChangeAspect="1" noTextEdit="1"/>
          </p:cNvSpPr>
          <p:nvPr>
            <p:ph type="sldImg"/>
          </p:nvPr>
        </p:nvSpPr>
        <p:spPr>
          <a:xfrm>
            <a:off x="1106488" y="801688"/>
            <a:ext cx="5348287" cy="4010025"/>
          </a:xfrm>
        </p:spPr>
      </p:sp>
      <p:sp>
        <p:nvSpPr>
          <p:cNvPr id="17412" name="Notes Placeholder 2"/>
          <p:cNvSpPr>
            <a:spLocks noGrp="1"/>
          </p:cNvSpPr>
          <p:nvPr>
            <p:ph type="body" idx="1"/>
          </p:nvPr>
        </p:nvSpPr>
        <p:spPr>
          <a:xfrm>
            <a:off x="755650" y="5078413"/>
            <a:ext cx="6048375" cy="4811712"/>
          </a:xfrm>
          <a:noFill/>
        </p:spPr>
        <p:txBody>
          <a:bodyPr lIns="104287" tIns="52144" rIns="104287" bIns="52144"/>
          <a:lstStyle/>
          <a:p>
            <a:pPr defTabSz="914400">
              <a:spcBef>
                <a:spcPct val="0"/>
              </a:spcBef>
            </a:pPr>
            <a:r>
              <a:rPr lang="sr-Latn-RS" altLang="en-US" smtClean="0"/>
              <a:t>Mozemo lako implementirati preko niza.</a:t>
            </a:r>
            <a:endParaRPr lang="sr-Cyrl-RS" altLang="en-US" smtClean="0"/>
          </a:p>
        </p:txBody>
      </p:sp>
      <p:sp>
        <p:nvSpPr>
          <p:cNvPr id="17413" name="Slide Number Placeholder 3"/>
          <p:cNvSpPr txBox="1">
            <a:spLocks noGrp="1"/>
          </p:cNvSpPr>
          <p:nvPr/>
        </p:nvSpPr>
        <p:spPr bwMode="auto">
          <a:xfrm>
            <a:off x="4281488" y="10155238"/>
            <a:ext cx="3276600" cy="534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4287" tIns="52144" rIns="104287" bIns="52144" anchor="b"/>
          <a:lstStyle>
            <a:lvl1pPr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marL="847725" indent="-327025"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marL="1303338" indent="-260350"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marL="1825625" indent="-261938"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marL="2346325" indent="-260350"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8035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32607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7179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41751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algn="r" eaLnBrk="1" hangingPunct="1">
              <a:lnSpc>
                <a:spcPct val="100000"/>
              </a:lnSpc>
              <a:buClrTx/>
              <a:buSzTx/>
              <a:buFontTx/>
              <a:buNone/>
            </a:pPr>
            <a:fld id="{2F2B7401-9D96-4526-94A8-4F9D98A5B879}" type="slidenum">
              <a:rPr lang="en-US" altLang="en-US" sz="1400">
                <a:latin typeface="Calibri" pitchFamily="34" charset="0"/>
                <a:cs typeface="Arial" charset="0"/>
              </a:rPr>
              <a:pPr algn="r" eaLnBrk="1" hangingPunct="1">
                <a:lnSpc>
                  <a:spcPct val="100000"/>
                </a:lnSpc>
                <a:buClrTx/>
                <a:buSzTx/>
                <a:buFontTx/>
                <a:buNone/>
              </a:pPr>
              <a:t>9</a:t>
            </a:fld>
            <a:endParaRPr lang="en-US" altLang="en-US" sz="1400">
              <a:latin typeface="Calibri" pitchFamily="34" charset="0"/>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6"/>
          <p:cNvSpPr>
            <a:spLocks noGrp="1" noChangeArrowheads="1"/>
          </p:cNvSpPr>
          <p:nvPr>
            <p:ph type="sldNum" sz="quarter"/>
          </p:nvPr>
        </p:nvSpPr>
        <p:spPr>
          <a:noFill/>
        </p:spPr>
        <p:txBody>
          <a:bodyPr/>
          <a:lstStyle>
            <a:lvl1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9pPr>
          </a:lstStyle>
          <a:p>
            <a:pPr>
              <a:lnSpc>
                <a:spcPct val="95000"/>
              </a:lnSpc>
            </a:pPr>
            <a:fld id="{D23AC643-661F-4EFB-BDF6-531A2CB081C5}" type="slidenum">
              <a:rPr lang="en-US" altLang="en-US">
                <a:solidFill>
                  <a:srgbClr val="000000"/>
                </a:solidFill>
                <a:latin typeface="Times New Roman" pitchFamily="18" charset="0"/>
              </a:rPr>
              <a:pPr>
                <a:lnSpc>
                  <a:spcPct val="95000"/>
                </a:lnSpc>
              </a:pPr>
              <a:t>10</a:t>
            </a:fld>
            <a:endParaRPr lang="en-US" altLang="en-US">
              <a:solidFill>
                <a:srgbClr val="000000"/>
              </a:solidFill>
              <a:latin typeface="Times New Roman" pitchFamily="18" charset="0"/>
            </a:endParaRPr>
          </a:p>
        </p:txBody>
      </p:sp>
      <p:sp>
        <p:nvSpPr>
          <p:cNvPr id="19459" name="Slide Image Placeholder 1"/>
          <p:cNvSpPr>
            <a:spLocks noGrp="1" noRot="1" noChangeAspect="1" noTextEdit="1"/>
          </p:cNvSpPr>
          <p:nvPr>
            <p:ph type="sldImg"/>
          </p:nvPr>
        </p:nvSpPr>
        <p:spPr>
          <a:xfrm>
            <a:off x="1106488" y="801688"/>
            <a:ext cx="5348287" cy="4010025"/>
          </a:xfrm>
        </p:spPr>
      </p:sp>
      <p:sp>
        <p:nvSpPr>
          <p:cNvPr id="19460" name="Notes Placeholder 2"/>
          <p:cNvSpPr>
            <a:spLocks noGrp="1"/>
          </p:cNvSpPr>
          <p:nvPr>
            <p:ph type="body" idx="1"/>
          </p:nvPr>
        </p:nvSpPr>
        <p:spPr>
          <a:xfrm>
            <a:off x="755650" y="5078413"/>
            <a:ext cx="6048375" cy="4811712"/>
          </a:xfrm>
          <a:noFill/>
        </p:spPr>
        <p:txBody>
          <a:bodyPr lIns="104287" tIns="52144" rIns="104287" bIns="52144"/>
          <a:lstStyle/>
          <a:p>
            <a:pPr defTabSz="914400">
              <a:spcBef>
                <a:spcPct val="0"/>
              </a:spcBef>
            </a:pPr>
            <a:endParaRPr lang="sr-Cyrl-RS" altLang="en-US" smtClean="0"/>
          </a:p>
        </p:txBody>
      </p:sp>
      <p:sp>
        <p:nvSpPr>
          <p:cNvPr id="19461" name="Slide Number Placeholder 3"/>
          <p:cNvSpPr txBox="1">
            <a:spLocks noGrp="1"/>
          </p:cNvSpPr>
          <p:nvPr/>
        </p:nvSpPr>
        <p:spPr bwMode="auto">
          <a:xfrm>
            <a:off x="4281488" y="10155238"/>
            <a:ext cx="3276600" cy="534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4287" tIns="52144" rIns="104287" bIns="52144" anchor="b"/>
          <a:lstStyle>
            <a:lvl1pPr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marL="847725" indent="-327025"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marL="1303338" indent="-260350"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marL="1825625" indent="-261938"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marL="2346325" indent="-260350" defTabSz="1042988">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8035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32607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7179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4175125" indent="-260350" defTabSz="1042988"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algn="r" eaLnBrk="1" hangingPunct="1">
              <a:lnSpc>
                <a:spcPct val="100000"/>
              </a:lnSpc>
              <a:buClrTx/>
              <a:buSzTx/>
              <a:buFontTx/>
              <a:buNone/>
            </a:pPr>
            <a:fld id="{B732F53D-A39A-494E-AB3B-01AC3EBC41FF}" type="slidenum">
              <a:rPr lang="en-US" altLang="en-US" sz="1400">
                <a:latin typeface="Calibri" pitchFamily="34" charset="0"/>
                <a:cs typeface="Arial" charset="0"/>
              </a:rPr>
              <a:pPr algn="r" eaLnBrk="1" hangingPunct="1">
                <a:lnSpc>
                  <a:spcPct val="100000"/>
                </a:lnSpc>
                <a:buClrTx/>
                <a:buSzTx/>
                <a:buFontTx/>
                <a:buNone/>
              </a:pPr>
              <a:t>10</a:t>
            </a:fld>
            <a:endParaRPr lang="en-US" altLang="en-US" sz="1400">
              <a:latin typeface="Calibri" pitchFamily="34" charset="0"/>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6"/>
          <p:cNvSpPr>
            <a:spLocks noGrp="1" noChangeArrowheads="1"/>
          </p:cNvSpPr>
          <p:nvPr>
            <p:ph type="sldNum" sz="quarter"/>
          </p:nvPr>
        </p:nvSpPr>
        <p:spPr>
          <a:noFill/>
        </p:spPr>
        <p:txBody>
          <a:bodyPr/>
          <a:lstStyle>
            <a:lvl1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9pPr>
          </a:lstStyle>
          <a:p>
            <a:pPr>
              <a:lnSpc>
                <a:spcPct val="95000"/>
              </a:lnSpc>
            </a:pPr>
            <a:fld id="{A3732C17-17E5-46BE-AFFF-DCBA629C8EB0}" type="slidenum">
              <a:rPr lang="en-US" altLang="en-US">
                <a:solidFill>
                  <a:srgbClr val="000000"/>
                </a:solidFill>
                <a:latin typeface="Times New Roman" pitchFamily="18" charset="0"/>
              </a:rPr>
              <a:pPr>
                <a:lnSpc>
                  <a:spcPct val="95000"/>
                </a:lnSpc>
              </a:pPr>
              <a:t>11</a:t>
            </a:fld>
            <a:endParaRPr lang="en-US" altLang="en-US">
              <a:solidFill>
                <a:srgbClr val="000000"/>
              </a:solidFill>
              <a:latin typeface="Times New Roman" pitchFamily="18" charset="0"/>
            </a:endParaRPr>
          </a:p>
        </p:txBody>
      </p:sp>
      <p:sp>
        <p:nvSpPr>
          <p:cNvPr id="21507" name="Rectangle 1"/>
          <p:cNvSpPr txBox="1">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8"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6"/>
          <p:cNvSpPr>
            <a:spLocks noGrp="1" noChangeArrowheads="1"/>
          </p:cNvSpPr>
          <p:nvPr>
            <p:ph type="sldNum" sz="quarter"/>
          </p:nvPr>
        </p:nvSpPr>
        <p:spPr>
          <a:noFill/>
        </p:spPr>
        <p:txBody>
          <a:bodyPr/>
          <a:lstStyle>
            <a:lvl1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9pPr>
          </a:lstStyle>
          <a:p>
            <a:pPr>
              <a:lnSpc>
                <a:spcPct val="95000"/>
              </a:lnSpc>
            </a:pPr>
            <a:fld id="{A3732C17-17E5-46BE-AFFF-DCBA629C8EB0}" type="slidenum">
              <a:rPr lang="en-US" altLang="en-US">
                <a:solidFill>
                  <a:srgbClr val="000000"/>
                </a:solidFill>
                <a:latin typeface="Times New Roman" pitchFamily="18" charset="0"/>
              </a:rPr>
              <a:pPr>
                <a:lnSpc>
                  <a:spcPct val="95000"/>
                </a:lnSpc>
              </a:pPr>
              <a:t>12</a:t>
            </a:fld>
            <a:endParaRPr lang="en-US" altLang="en-US">
              <a:solidFill>
                <a:srgbClr val="000000"/>
              </a:solidFill>
              <a:latin typeface="Times New Roman" pitchFamily="18" charset="0"/>
            </a:endParaRPr>
          </a:p>
        </p:txBody>
      </p:sp>
      <p:sp>
        <p:nvSpPr>
          <p:cNvPr id="21507" name="Rectangle 1"/>
          <p:cNvSpPr txBox="1">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8" name="Rectangle 2"/>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r-Latn-R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60475" y="1236663"/>
            <a:ext cx="7559675" cy="2632075"/>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260475" y="3970338"/>
            <a:ext cx="7559675" cy="18256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endParaRPr lang="en-US" altLang="en-US"/>
          </a:p>
        </p:txBody>
      </p:sp>
      <p:sp>
        <p:nvSpPr>
          <p:cNvPr id="5" name="Rectangle 4"/>
          <p:cNvSpPr>
            <a:spLocks noGrp="1" noChangeArrowheads="1"/>
          </p:cNvSpPr>
          <p:nvPr>
            <p:ph type="ftr" idx="11"/>
          </p:nvPr>
        </p:nvSpPr>
        <p:spPr>
          <a:ln/>
        </p:spPr>
        <p:txBody>
          <a:bodyPr/>
          <a:lstStyle>
            <a:lvl1pPr>
              <a:defRPr/>
            </a:lvl1pPr>
          </a:lstStyle>
          <a:p>
            <a:pPr>
              <a:defRPr/>
            </a:pPr>
            <a:endParaRPr lang="en-US" altLang="en-US"/>
          </a:p>
        </p:txBody>
      </p:sp>
      <p:sp>
        <p:nvSpPr>
          <p:cNvPr id="6" name="Rectangle 5"/>
          <p:cNvSpPr>
            <a:spLocks noGrp="1" noChangeArrowheads="1"/>
          </p:cNvSpPr>
          <p:nvPr>
            <p:ph type="sldNum" idx="12"/>
          </p:nvPr>
        </p:nvSpPr>
        <p:spPr>
          <a:ln/>
        </p:spPr>
        <p:txBody>
          <a:bodyPr/>
          <a:lstStyle>
            <a:lvl1pPr>
              <a:defRPr/>
            </a:lvl1pPr>
          </a:lstStyle>
          <a:p>
            <a:fld id="{584230A6-A85C-4BE5-8914-FA1C32E0F00E}" type="slidenum">
              <a:rPr lang="en-US" altLang="en-US"/>
              <a:pPr/>
              <a:t>‹#›</a:t>
            </a:fld>
            <a:endParaRPr lang="en-US" altLang="en-US"/>
          </a:p>
        </p:txBody>
      </p:sp>
    </p:spTree>
    <p:extLst>
      <p:ext uri="{BB962C8B-B14F-4D97-AF65-F5344CB8AC3E}">
        <p14:creationId xmlns:p14="http://schemas.microsoft.com/office/powerpoint/2010/main" val="1402088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endParaRPr lang="en-US" altLang="en-US"/>
          </a:p>
        </p:txBody>
      </p:sp>
      <p:sp>
        <p:nvSpPr>
          <p:cNvPr id="5" name="Rectangle 4"/>
          <p:cNvSpPr>
            <a:spLocks noGrp="1" noChangeArrowheads="1"/>
          </p:cNvSpPr>
          <p:nvPr>
            <p:ph type="ftr" idx="11"/>
          </p:nvPr>
        </p:nvSpPr>
        <p:spPr>
          <a:ln/>
        </p:spPr>
        <p:txBody>
          <a:bodyPr/>
          <a:lstStyle>
            <a:lvl1pPr>
              <a:defRPr/>
            </a:lvl1pPr>
          </a:lstStyle>
          <a:p>
            <a:pPr>
              <a:defRPr/>
            </a:pPr>
            <a:endParaRPr lang="en-US" altLang="en-US"/>
          </a:p>
        </p:txBody>
      </p:sp>
      <p:sp>
        <p:nvSpPr>
          <p:cNvPr id="6" name="Rectangle 5"/>
          <p:cNvSpPr>
            <a:spLocks noGrp="1" noChangeArrowheads="1"/>
          </p:cNvSpPr>
          <p:nvPr>
            <p:ph type="sldNum" idx="12"/>
          </p:nvPr>
        </p:nvSpPr>
        <p:spPr>
          <a:ln/>
        </p:spPr>
        <p:txBody>
          <a:bodyPr/>
          <a:lstStyle>
            <a:lvl1pPr>
              <a:defRPr/>
            </a:lvl1pPr>
          </a:lstStyle>
          <a:p>
            <a:fld id="{0EDC7B43-D7E9-466F-AA2B-DD5261B6A7FD}" type="slidenum">
              <a:rPr lang="en-US" altLang="en-US"/>
              <a:pPr/>
              <a:t>‹#›</a:t>
            </a:fld>
            <a:endParaRPr lang="en-US" altLang="en-US"/>
          </a:p>
        </p:txBody>
      </p:sp>
    </p:spTree>
    <p:extLst>
      <p:ext uri="{BB962C8B-B14F-4D97-AF65-F5344CB8AC3E}">
        <p14:creationId xmlns:p14="http://schemas.microsoft.com/office/powerpoint/2010/main" val="4115211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5675" y="301625"/>
            <a:ext cx="2266950" cy="64547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03238" y="301625"/>
            <a:ext cx="6650037" cy="64547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endParaRPr lang="en-US" altLang="en-US"/>
          </a:p>
        </p:txBody>
      </p:sp>
      <p:sp>
        <p:nvSpPr>
          <p:cNvPr id="5" name="Rectangle 4"/>
          <p:cNvSpPr>
            <a:spLocks noGrp="1" noChangeArrowheads="1"/>
          </p:cNvSpPr>
          <p:nvPr>
            <p:ph type="ftr" idx="11"/>
          </p:nvPr>
        </p:nvSpPr>
        <p:spPr>
          <a:ln/>
        </p:spPr>
        <p:txBody>
          <a:bodyPr/>
          <a:lstStyle>
            <a:lvl1pPr>
              <a:defRPr/>
            </a:lvl1pPr>
          </a:lstStyle>
          <a:p>
            <a:pPr>
              <a:defRPr/>
            </a:pPr>
            <a:endParaRPr lang="en-US" altLang="en-US"/>
          </a:p>
        </p:txBody>
      </p:sp>
      <p:sp>
        <p:nvSpPr>
          <p:cNvPr id="6" name="Rectangle 5"/>
          <p:cNvSpPr>
            <a:spLocks noGrp="1" noChangeArrowheads="1"/>
          </p:cNvSpPr>
          <p:nvPr>
            <p:ph type="sldNum" idx="12"/>
          </p:nvPr>
        </p:nvSpPr>
        <p:spPr>
          <a:ln/>
        </p:spPr>
        <p:txBody>
          <a:bodyPr/>
          <a:lstStyle>
            <a:lvl1pPr>
              <a:defRPr/>
            </a:lvl1pPr>
          </a:lstStyle>
          <a:p>
            <a:fld id="{B7DD4963-2C48-4026-B819-1ED2E0CF7F30}" type="slidenum">
              <a:rPr lang="en-US" altLang="en-US"/>
              <a:pPr/>
              <a:t>‹#›</a:t>
            </a:fld>
            <a:endParaRPr lang="en-US" altLang="en-US"/>
          </a:p>
        </p:txBody>
      </p:sp>
    </p:spTree>
    <p:extLst>
      <p:ext uri="{BB962C8B-B14F-4D97-AF65-F5344CB8AC3E}">
        <p14:creationId xmlns:p14="http://schemas.microsoft.com/office/powerpoint/2010/main" val="14582605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503238" y="301625"/>
            <a:ext cx="9069387" cy="1260475"/>
          </a:xfrm>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endParaRPr lang="en-US" altLang="en-US"/>
          </a:p>
        </p:txBody>
      </p:sp>
      <p:sp>
        <p:nvSpPr>
          <p:cNvPr id="4" name="Rectangle 4"/>
          <p:cNvSpPr>
            <a:spLocks noGrp="1" noChangeArrowheads="1"/>
          </p:cNvSpPr>
          <p:nvPr>
            <p:ph type="ftr" idx="11"/>
          </p:nvPr>
        </p:nvSpPr>
        <p:spPr>
          <a:ln/>
        </p:spPr>
        <p:txBody>
          <a:bodyPr/>
          <a:lstStyle>
            <a:lvl1pPr>
              <a:defRPr/>
            </a:lvl1pPr>
          </a:lstStyle>
          <a:p>
            <a:pPr>
              <a:defRPr/>
            </a:pPr>
            <a:endParaRPr lang="en-US" altLang="en-US"/>
          </a:p>
        </p:txBody>
      </p:sp>
      <p:sp>
        <p:nvSpPr>
          <p:cNvPr id="5" name="Rectangle 5"/>
          <p:cNvSpPr>
            <a:spLocks noGrp="1" noChangeArrowheads="1"/>
          </p:cNvSpPr>
          <p:nvPr>
            <p:ph type="sldNum" idx="12"/>
          </p:nvPr>
        </p:nvSpPr>
        <p:spPr>
          <a:ln/>
        </p:spPr>
        <p:txBody>
          <a:bodyPr/>
          <a:lstStyle>
            <a:lvl1pPr>
              <a:defRPr/>
            </a:lvl1pPr>
          </a:lstStyle>
          <a:p>
            <a:fld id="{C5617DF2-FEC0-494F-BB85-1F22C96C4A3B}" type="slidenum">
              <a:rPr lang="en-US" altLang="en-US"/>
              <a:pPr/>
              <a:t>‹#›</a:t>
            </a:fld>
            <a:endParaRPr lang="en-US" altLang="en-US"/>
          </a:p>
        </p:txBody>
      </p:sp>
    </p:spTree>
    <p:extLst>
      <p:ext uri="{BB962C8B-B14F-4D97-AF65-F5344CB8AC3E}">
        <p14:creationId xmlns:p14="http://schemas.microsoft.com/office/powerpoint/2010/main" val="920891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endParaRPr lang="en-US" altLang="en-US"/>
          </a:p>
        </p:txBody>
      </p:sp>
      <p:sp>
        <p:nvSpPr>
          <p:cNvPr id="5" name="Rectangle 4"/>
          <p:cNvSpPr>
            <a:spLocks noGrp="1" noChangeArrowheads="1"/>
          </p:cNvSpPr>
          <p:nvPr>
            <p:ph type="ftr" idx="11"/>
          </p:nvPr>
        </p:nvSpPr>
        <p:spPr>
          <a:ln/>
        </p:spPr>
        <p:txBody>
          <a:bodyPr/>
          <a:lstStyle>
            <a:lvl1pPr>
              <a:defRPr/>
            </a:lvl1pPr>
          </a:lstStyle>
          <a:p>
            <a:pPr>
              <a:defRPr/>
            </a:pPr>
            <a:endParaRPr lang="en-US" altLang="en-US"/>
          </a:p>
        </p:txBody>
      </p:sp>
      <p:sp>
        <p:nvSpPr>
          <p:cNvPr id="6" name="Rectangle 5"/>
          <p:cNvSpPr>
            <a:spLocks noGrp="1" noChangeArrowheads="1"/>
          </p:cNvSpPr>
          <p:nvPr>
            <p:ph type="sldNum" idx="12"/>
          </p:nvPr>
        </p:nvSpPr>
        <p:spPr>
          <a:ln/>
        </p:spPr>
        <p:txBody>
          <a:bodyPr/>
          <a:lstStyle>
            <a:lvl1pPr>
              <a:defRPr/>
            </a:lvl1pPr>
          </a:lstStyle>
          <a:p>
            <a:fld id="{42BA2D8B-D3ED-4EAF-90B5-C460EDC8731E}" type="slidenum">
              <a:rPr lang="en-US" altLang="en-US"/>
              <a:pPr/>
              <a:t>‹#›</a:t>
            </a:fld>
            <a:endParaRPr lang="en-US" altLang="en-US"/>
          </a:p>
        </p:txBody>
      </p:sp>
    </p:spTree>
    <p:extLst>
      <p:ext uri="{BB962C8B-B14F-4D97-AF65-F5344CB8AC3E}">
        <p14:creationId xmlns:p14="http://schemas.microsoft.com/office/powerpoint/2010/main" val="2699281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7388" y="1884363"/>
            <a:ext cx="8694737" cy="31448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87388" y="5059363"/>
            <a:ext cx="8694737" cy="16525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Rectangle 3"/>
          <p:cNvSpPr>
            <a:spLocks noGrp="1" noChangeArrowheads="1"/>
          </p:cNvSpPr>
          <p:nvPr>
            <p:ph type="dt" idx="10"/>
          </p:nvPr>
        </p:nvSpPr>
        <p:spPr>
          <a:ln/>
        </p:spPr>
        <p:txBody>
          <a:bodyPr/>
          <a:lstStyle>
            <a:lvl1pPr>
              <a:defRPr/>
            </a:lvl1pPr>
          </a:lstStyle>
          <a:p>
            <a:pPr>
              <a:defRPr/>
            </a:pPr>
            <a:endParaRPr lang="en-US" altLang="en-US"/>
          </a:p>
        </p:txBody>
      </p:sp>
      <p:sp>
        <p:nvSpPr>
          <p:cNvPr id="5" name="Rectangle 4"/>
          <p:cNvSpPr>
            <a:spLocks noGrp="1" noChangeArrowheads="1"/>
          </p:cNvSpPr>
          <p:nvPr>
            <p:ph type="ftr" idx="11"/>
          </p:nvPr>
        </p:nvSpPr>
        <p:spPr>
          <a:ln/>
        </p:spPr>
        <p:txBody>
          <a:bodyPr/>
          <a:lstStyle>
            <a:lvl1pPr>
              <a:defRPr/>
            </a:lvl1pPr>
          </a:lstStyle>
          <a:p>
            <a:pPr>
              <a:defRPr/>
            </a:pPr>
            <a:endParaRPr lang="en-US" altLang="en-US"/>
          </a:p>
        </p:txBody>
      </p:sp>
      <p:sp>
        <p:nvSpPr>
          <p:cNvPr id="6" name="Rectangle 5"/>
          <p:cNvSpPr>
            <a:spLocks noGrp="1" noChangeArrowheads="1"/>
          </p:cNvSpPr>
          <p:nvPr>
            <p:ph type="sldNum" idx="12"/>
          </p:nvPr>
        </p:nvSpPr>
        <p:spPr>
          <a:ln/>
        </p:spPr>
        <p:txBody>
          <a:bodyPr/>
          <a:lstStyle>
            <a:lvl1pPr>
              <a:defRPr/>
            </a:lvl1pPr>
          </a:lstStyle>
          <a:p>
            <a:fld id="{FE87B4A7-CDCF-49D9-90E7-E7C69FA247C2}" type="slidenum">
              <a:rPr lang="en-US" altLang="en-US"/>
              <a:pPr/>
              <a:t>‹#›</a:t>
            </a:fld>
            <a:endParaRPr lang="en-US" altLang="en-US"/>
          </a:p>
        </p:txBody>
      </p:sp>
    </p:spTree>
    <p:extLst>
      <p:ext uri="{BB962C8B-B14F-4D97-AF65-F5344CB8AC3E}">
        <p14:creationId xmlns:p14="http://schemas.microsoft.com/office/powerpoint/2010/main" val="4006013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03238" y="1768475"/>
            <a:ext cx="4457700" cy="49879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113338" y="1768475"/>
            <a:ext cx="4459287" cy="49879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endParaRPr lang="en-US" altLang="en-US"/>
          </a:p>
        </p:txBody>
      </p:sp>
      <p:sp>
        <p:nvSpPr>
          <p:cNvPr id="6" name="Rectangle 4"/>
          <p:cNvSpPr>
            <a:spLocks noGrp="1" noChangeArrowheads="1"/>
          </p:cNvSpPr>
          <p:nvPr>
            <p:ph type="ftr" idx="11"/>
          </p:nvPr>
        </p:nvSpPr>
        <p:spPr>
          <a:ln/>
        </p:spPr>
        <p:txBody>
          <a:bodyPr/>
          <a:lstStyle>
            <a:lvl1pPr>
              <a:defRPr/>
            </a:lvl1pPr>
          </a:lstStyle>
          <a:p>
            <a:pPr>
              <a:defRPr/>
            </a:pPr>
            <a:endParaRPr lang="en-US" altLang="en-US"/>
          </a:p>
        </p:txBody>
      </p:sp>
      <p:sp>
        <p:nvSpPr>
          <p:cNvPr id="7" name="Rectangle 5"/>
          <p:cNvSpPr>
            <a:spLocks noGrp="1" noChangeArrowheads="1"/>
          </p:cNvSpPr>
          <p:nvPr>
            <p:ph type="sldNum" idx="12"/>
          </p:nvPr>
        </p:nvSpPr>
        <p:spPr>
          <a:ln/>
        </p:spPr>
        <p:txBody>
          <a:bodyPr/>
          <a:lstStyle>
            <a:lvl1pPr>
              <a:defRPr/>
            </a:lvl1pPr>
          </a:lstStyle>
          <a:p>
            <a:fld id="{8DC9D1F2-0633-47E8-8160-4469DD9CC86B}" type="slidenum">
              <a:rPr lang="en-US" altLang="en-US"/>
              <a:pPr/>
              <a:t>‹#›</a:t>
            </a:fld>
            <a:endParaRPr lang="en-US" altLang="en-US"/>
          </a:p>
        </p:txBody>
      </p:sp>
    </p:spTree>
    <p:extLst>
      <p:ext uri="{BB962C8B-B14F-4D97-AF65-F5344CB8AC3E}">
        <p14:creationId xmlns:p14="http://schemas.microsoft.com/office/powerpoint/2010/main" val="135868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3738" y="403225"/>
            <a:ext cx="8694737" cy="1460500"/>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93738" y="1852613"/>
            <a:ext cx="426561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93738" y="2760663"/>
            <a:ext cx="4265612" cy="406241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103813" y="1852613"/>
            <a:ext cx="428466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103813" y="2760663"/>
            <a:ext cx="4284662" cy="406241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3"/>
          <p:cNvSpPr>
            <a:spLocks noGrp="1" noChangeArrowheads="1"/>
          </p:cNvSpPr>
          <p:nvPr>
            <p:ph type="dt" idx="10"/>
          </p:nvPr>
        </p:nvSpPr>
        <p:spPr>
          <a:ln/>
        </p:spPr>
        <p:txBody>
          <a:bodyPr/>
          <a:lstStyle>
            <a:lvl1pPr>
              <a:defRPr/>
            </a:lvl1pPr>
          </a:lstStyle>
          <a:p>
            <a:pPr>
              <a:defRPr/>
            </a:pPr>
            <a:endParaRPr lang="en-US" altLang="en-US"/>
          </a:p>
        </p:txBody>
      </p:sp>
      <p:sp>
        <p:nvSpPr>
          <p:cNvPr id="8" name="Rectangle 4"/>
          <p:cNvSpPr>
            <a:spLocks noGrp="1" noChangeArrowheads="1"/>
          </p:cNvSpPr>
          <p:nvPr>
            <p:ph type="ftr" idx="11"/>
          </p:nvPr>
        </p:nvSpPr>
        <p:spPr>
          <a:ln/>
        </p:spPr>
        <p:txBody>
          <a:bodyPr/>
          <a:lstStyle>
            <a:lvl1pPr>
              <a:defRPr/>
            </a:lvl1pPr>
          </a:lstStyle>
          <a:p>
            <a:pPr>
              <a:defRPr/>
            </a:pPr>
            <a:endParaRPr lang="en-US" altLang="en-US"/>
          </a:p>
        </p:txBody>
      </p:sp>
      <p:sp>
        <p:nvSpPr>
          <p:cNvPr id="9" name="Rectangle 5"/>
          <p:cNvSpPr>
            <a:spLocks noGrp="1" noChangeArrowheads="1"/>
          </p:cNvSpPr>
          <p:nvPr>
            <p:ph type="sldNum" idx="12"/>
          </p:nvPr>
        </p:nvSpPr>
        <p:spPr>
          <a:ln/>
        </p:spPr>
        <p:txBody>
          <a:bodyPr/>
          <a:lstStyle>
            <a:lvl1pPr>
              <a:defRPr/>
            </a:lvl1pPr>
          </a:lstStyle>
          <a:p>
            <a:fld id="{52DAFB81-387C-4866-8B7A-10DB61C3C6F4}" type="slidenum">
              <a:rPr lang="en-US" altLang="en-US"/>
              <a:pPr/>
              <a:t>‹#›</a:t>
            </a:fld>
            <a:endParaRPr lang="en-US" altLang="en-US"/>
          </a:p>
        </p:txBody>
      </p:sp>
    </p:spTree>
    <p:extLst>
      <p:ext uri="{BB962C8B-B14F-4D97-AF65-F5344CB8AC3E}">
        <p14:creationId xmlns:p14="http://schemas.microsoft.com/office/powerpoint/2010/main" val="1009275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endParaRPr lang="en-US" altLang="en-US"/>
          </a:p>
        </p:txBody>
      </p:sp>
      <p:sp>
        <p:nvSpPr>
          <p:cNvPr id="4" name="Rectangle 4"/>
          <p:cNvSpPr>
            <a:spLocks noGrp="1" noChangeArrowheads="1"/>
          </p:cNvSpPr>
          <p:nvPr>
            <p:ph type="ftr" idx="11"/>
          </p:nvPr>
        </p:nvSpPr>
        <p:spPr>
          <a:ln/>
        </p:spPr>
        <p:txBody>
          <a:bodyPr/>
          <a:lstStyle>
            <a:lvl1pPr>
              <a:defRPr/>
            </a:lvl1pPr>
          </a:lstStyle>
          <a:p>
            <a:pPr>
              <a:defRPr/>
            </a:pPr>
            <a:endParaRPr lang="en-US" altLang="en-US"/>
          </a:p>
        </p:txBody>
      </p:sp>
      <p:sp>
        <p:nvSpPr>
          <p:cNvPr id="5" name="Rectangle 5"/>
          <p:cNvSpPr>
            <a:spLocks noGrp="1" noChangeArrowheads="1"/>
          </p:cNvSpPr>
          <p:nvPr>
            <p:ph type="sldNum" idx="12"/>
          </p:nvPr>
        </p:nvSpPr>
        <p:spPr>
          <a:ln/>
        </p:spPr>
        <p:txBody>
          <a:bodyPr/>
          <a:lstStyle>
            <a:lvl1pPr>
              <a:defRPr/>
            </a:lvl1pPr>
          </a:lstStyle>
          <a:p>
            <a:fld id="{F21A656D-BAF0-4606-9BD5-C99C4355576C}" type="slidenum">
              <a:rPr lang="en-US" altLang="en-US"/>
              <a:pPr/>
              <a:t>‹#›</a:t>
            </a:fld>
            <a:endParaRPr lang="en-US" altLang="en-US"/>
          </a:p>
        </p:txBody>
      </p:sp>
    </p:spTree>
    <p:extLst>
      <p:ext uri="{BB962C8B-B14F-4D97-AF65-F5344CB8AC3E}">
        <p14:creationId xmlns:p14="http://schemas.microsoft.com/office/powerpoint/2010/main" val="1092412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endParaRPr lang="en-US" altLang="en-US"/>
          </a:p>
        </p:txBody>
      </p:sp>
      <p:sp>
        <p:nvSpPr>
          <p:cNvPr id="3" name="Rectangle 4"/>
          <p:cNvSpPr>
            <a:spLocks noGrp="1" noChangeArrowheads="1"/>
          </p:cNvSpPr>
          <p:nvPr>
            <p:ph type="ftr" idx="11"/>
          </p:nvPr>
        </p:nvSpPr>
        <p:spPr>
          <a:ln/>
        </p:spPr>
        <p:txBody>
          <a:bodyPr/>
          <a:lstStyle>
            <a:lvl1pPr>
              <a:defRPr/>
            </a:lvl1pPr>
          </a:lstStyle>
          <a:p>
            <a:pPr>
              <a:defRPr/>
            </a:pPr>
            <a:endParaRPr lang="en-US" altLang="en-US"/>
          </a:p>
        </p:txBody>
      </p:sp>
      <p:sp>
        <p:nvSpPr>
          <p:cNvPr id="4" name="Rectangle 5"/>
          <p:cNvSpPr>
            <a:spLocks noGrp="1" noChangeArrowheads="1"/>
          </p:cNvSpPr>
          <p:nvPr>
            <p:ph type="sldNum" idx="12"/>
          </p:nvPr>
        </p:nvSpPr>
        <p:spPr>
          <a:ln/>
        </p:spPr>
        <p:txBody>
          <a:bodyPr/>
          <a:lstStyle>
            <a:lvl1pPr>
              <a:defRPr/>
            </a:lvl1pPr>
          </a:lstStyle>
          <a:p>
            <a:fld id="{94A07915-6392-48BF-BC60-CE1841E494F1}" type="slidenum">
              <a:rPr lang="en-US" altLang="en-US"/>
              <a:pPr/>
              <a:t>‹#›</a:t>
            </a:fld>
            <a:endParaRPr lang="en-US" altLang="en-US"/>
          </a:p>
        </p:txBody>
      </p:sp>
    </p:spTree>
    <p:extLst>
      <p:ext uri="{BB962C8B-B14F-4D97-AF65-F5344CB8AC3E}">
        <p14:creationId xmlns:p14="http://schemas.microsoft.com/office/powerpoint/2010/main" val="3311799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3738" y="503238"/>
            <a:ext cx="3251200" cy="17653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4286250" y="1089025"/>
            <a:ext cx="5102225" cy="5372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3"/>
          <p:cNvSpPr>
            <a:spLocks noGrp="1" noChangeArrowheads="1"/>
          </p:cNvSpPr>
          <p:nvPr>
            <p:ph type="dt" idx="10"/>
          </p:nvPr>
        </p:nvSpPr>
        <p:spPr>
          <a:ln/>
        </p:spPr>
        <p:txBody>
          <a:bodyPr/>
          <a:lstStyle>
            <a:lvl1pPr>
              <a:defRPr/>
            </a:lvl1pPr>
          </a:lstStyle>
          <a:p>
            <a:pPr>
              <a:defRPr/>
            </a:pPr>
            <a:endParaRPr lang="en-US" altLang="en-US"/>
          </a:p>
        </p:txBody>
      </p:sp>
      <p:sp>
        <p:nvSpPr>
          <p:cNvPr id="6" name="Rectangle 4"/>
          <p:cNvSpPr>
            <a:spLocks noGrp="1" noChangeArrowheads="1"/>
          </p:cNvSpPr>
          <p:nvPr>
            <p:ph type="ftr" idx="11"/>
          </p:nvPr>
        </p:nvSpPr>
        <p:spPr>
          <a:ln/>
        </p:spPr>
        <p:txBody>
          <a:bodyPr/>
          <a:lstStyle>
            <a:lvl1pPr>
              <a:defRPr/>
            </a:lvl1pPr>
          </a:lstStyle>
          <a:p>
            <a:pPr>
              <a:defRPr/>
            </a:pPr>
            <a:endParaRPr lang="en-US" altLang="en-US"/>
          </a:p>
        </p:txBody>
      </p:sp>
      <p:sp>
        <p:nvSpPr>
          <p:cNvPr id="7" name="Rectangle 5"/>
          <p:cNvSpPr>
            <a:spLocks noGrp="1" noChangeArrowheads="1"/>
          </p:cNvSpPr>
          <p:nvPr>
            <p:ph type="sldNum" idx="12"/>
          </p:nvPr>
        </p:nvSpPr>
        <p:spPr>
          <a:ln/>
        </p:spPr>
        <p:txBody>
          <a:bodyPr/>
          <a:lstStyle>
            <a:lvl1pPr>
              <a:defRPr/>
            </a:lvl1pPr>
          </a:lstStyle>
          <a:p>
            <a:fld id="{0FC9C5A0-ADF2-4525-A070-3DCCDDE32F47}" type="slidenum">
              <a:rPr lang="en-US" altLang="en-US"/>
              <a:pPr/>
              <a:t>‹#›</a:t>
            </a:fld>
            <a:endParaRPr lang="en-US" altLang="en-US"/>
          </a:p>
        </p:txBody>
      </p:sp>
    </p:spTree>
    <p:extLst>
      <p:ext uri="{BB962C8B-B14F-4D97-AF65-F5344CB8AC3E}">
        <p14:creationId xmlns:p14="http://schemas.microsoft.com/office/powerpoint/2010/main" val="449889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3738" y="503238"/>
            <a:ext cx="3251200" cy="17653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4286250" y="1089025"/>
            <a:ext cx="5102225" cy="5372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3"/>
          <p:cNvSpPr>
            <a:spLocks noGrp="1" noChangeArrowheads="1"/>
          </p:cNvSpPr>
          <p:nvPr>
            <p:ph type="dt" idx="10"/>
          </p:nvPr>
        </p:nvSpPr>
        <p:spPr>
          <a:ln/>
        </p:spPr>
        <p:txBody>
          <a:bodyPr/>
          <a:lstStyle>
            <a:lvl1pPr>
              <a:defRPr/>
            </a:lvl1pPr>
          </a:lstStyle>
          <a:p>
            <a:pPr>
              <a:defRPr/>
            </a:pPr>
            <a:endParaRPr lang="en-US" altLang="en-US"/>
          </a:p>
        </p:txBody>
      </p:sp>
      <p:sp>
        <p:nvSpPr>
          <p:cNvPr id="6" name="Rectangle 4"/>
          <p:cNvSpPr>
            <a:spLocks noGrp="1" noChangeArrowheads="1"/>
          </p:cNvSpPr>
          <p:nvPr>
            <p:ph type="ftr" idx="11"/>
          </p:nvPr>
        </p:nvSpPr>
        <p:spPr>
          <a:ln/>
        </p:spPr>
        <p:txBody>
          <a:bodyPr/>
          <a:lstStyle>
            <a:lvl1pPr>
              <a:defRPr/>
            </a:lvl1pPr>
          </a:lstStyle>
          <a:p>
            <a:pPr>
              <a:defRPr/>
            </a:pPr>
            <a:endParaRPr lang="en-US" altLang="en-US"/>
          </a:p>
        </p:txBody>
      </p:sp>
      <p:sp>
        <p:nvSpPr>
          <p:cNvPr id="7" name="Rectangle 5"/>
          <p:cNvSpPr>
            <a:spLocks noGrp="1" noChangeArrowheads="1"/>
          </p:cNvSpPr>
          <p:nvPr>
            <p:ph type="sldNum" idx="12"/>
          </p:nvPr>
        </p:nvSpPr>
        <p:spPr>
          <a:ln/>
        </p:spPr>
        <p:txBody>
          <a:bodyPr/>
          <a:lstStyle>
            <a:lvl1pPr>
              <a:defRPr/>
            </a:lvl1pPr>
          </a:lstStyle>
          <a:p>
            <a:fld id="{73D3CD78-174F-4135-B0E9-516CD088132A}" type="slidenum">
              <a:rPr lang="en-US" altLang="en-US"/>
              <a:pPr/>
              <a:t>‹#›</a:t>
            </a:fld>
            <a:endParaRPr lang="en-US" altLang="en-US"/>
          </a:p>
        </p:txBody>
      </p:sp>
    </p:spTree>
    <p:extLst>
      <p:ext uri="{BB962C8B-B14F-4D97-AF65-F5344CB8AC3E}">
        <p14:creationId xmlns:p14="http://schemas.microsoft.com/office/powerpoint/2010/main" val="1151914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503238" y="301625"/>
            <a:ext cx="9069387"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en-US" smtClean="0"/>
              <a:t>Click to edit the title text format</a:t>
            </a:r>
          </a:p>
        </p:txBody>
      </p:sp>
      <p:sp>
        <p:nvSpPr>
          <p:cNvPr id="1027" name="Rectangle 2"/>
          <p:cNvSpPr>
            <a:spLocks noGrp="1" noChangeArrowheads="1"/>
          </p:cNvSpPr>
          <p:nvPr>
            <p:ph type="body" idx="1"/>
          </p:nvPr>
        </p:nvSpPr>
        <p:spPr bwMode="auto">
          <a:xfrm>
            <a:off x="503238" y="1768475"/>
            <a:ext cx="9069387" cy="4987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8224" rIns="0" bIns="0" numCol="1" anchor="t" anchorCtr="0" compatLnSpc="1">
            <a:prstTxWarp prst="textNoShape">
              <a:avLst/>
            </a:prstTxWarp>
          </a:bodyPr>
          <a:lstStyle/>
          <a:p>
            <a:pPr lvl="0"/>
            <a:r>
              <a:rPr lang="en-GB" altLang="en-US" smtClean="0"/>
              <a:t>Click to edit the outline text format</a:t>
            </a:r>
          </a:p>
          <a:p>
            <a:pPr lvl="1"/>
            <a:r>
              <a:rPr lang="en-GB" altLang="en-US" smtClean="0"/>
              <a:t>Second Outline Level</a:t>
            </a:r>
          </a:p>
          <a:p>
            <a:pPr lvl="2"/>
            <a:r>
              <a:rPr lang="en-GB" altLang="en-US" smtClean="0"/>
              <a:t>Third Outline Level</a:t>
            </a:r>
          </a:p>
          <a:p>
            <a:pPr lvl="3"/>
            <a:r>
              <a:rPr lang="en-GB" altLang="en-US" smtClean="0"/>
              <a:t>Fourth Outline Level</a:t>
            </a:r>
          </a:p>
          <a:p>
            <a:pPr lvl="4"/>
            <a:r>
              <a:rPr lang="en-GB" altLang="en-US" smtClean="0"/>
              <a:t>Fifth Outline Level</a:t>
            </a:r>
          </a:p>
          <a:p>
            <a:pPr lvl="4"/>
            <a:r>
              <a:rPr lang="en-GB" altLang="en-US" smtClean="0"/>
              <a:t>Sixth Outline Level</a:t>
            </a:r>
          </a:p>
          <a:p>
            <a:pPr lvl="4"/>
            <a:r>
              <a:rPr lang="en-GB" altLang="en-US" smtClean="0"/>
              <a:t>Seventh Outline Level</a:t>
            </a:r>
          </a:p>
          <a:p>
            <a:pPr lvl="4"/>
            <a:r>
              <a:rPr lang="en-GB" altLang="en-US" smtClean="0"/>
              <a:t>Eighth Outline Level</a:t>
            </a:r>
          </a:p>
          <a:p>
            <a:pPr lvl="4"/>
            <a:r>
              <a:rPr lang="en-GB" altLang="en-US" smtClean="0"/>
              <a:t>Ninth Outline Level</a:t>
            </a:r>
          </a:p>
        </p:txBody>
      </p:sp>
      <p:sp>
        <p:nvSpPr>
          <p:cNvPr id="2" name="Rectangle 3"/>
          <p:cNvSpPr>
            <a:spLocks noGrp="1" noChangeArrowheads="1"/>
          </p:cNvSpPr>
          <p:nvPr>
            <p:ph type="dt"/>
          </p:nvPr>
        </p:nvSpPr>
        <p:spPr bwMode="auto">
          <a:xfrm>
            <a:off x="503238" y="6886575"/>
            <a:ext cx="2346325"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eaLnBrk="1">
              <a:lnSpc>
                <a:spcPct val="95000"/>
              </a:lnSpc>
              <a:buClr>
                <a:srgbClr val="000000"/>
              </a:buClr>
              <a:buSzPct val="100000"/>
              <a:buFont typeface="Times New Roman" panose="02020603050405020304" pitchFamily="18" charset="0"/>
              <a:buNone/>
              <a:tabLst>
                <a:tab pos="723900" algn="l"/>
                <a:tab pos="1447800" algn="l"/>
                <a:tab pos="2171700" algn="l"/>
              </a:tabLst>
              <a:defRPr sz="1400" smtClean="0">
                <a:solidFill>
                  <a:srgbClr val="000000"/>
                </a:solidFill>
                <a:latin typeface="Times New Roman" panose="02020603050405020304" pitchFamily="18" charset="0"/>
                <a:cs typeface="+mn-cs"/>
              </a:defRPr>
            </a:lvl1pPr>
          </a:lstStyle>
          <a:p>
            <a:pPr>
              <a:defRPr/>
            </a:pPr>
            <a:endParaRPr lang="en-US" altLang="en-US"/>
          </a:p>
        </p:txBody>
      </p:sp>
      <p:sp>
        <p:nvSpPr>
          <p:cNvPr id="1028" name="Rectangle 4"/>
          <p:cNvSpPr>
            <a:spLocks noGrp="1" noChangeArrowheads="1"/>
          </p:cNvSpPr>
          <p:nvPr>
            <p:ph type="ftr"/>
          </p:nvPr>
        </p:nvSpPr>
        <p:spPr bwMode="auto">
          <a:xfrm>
            <a:off x="3448050" y="6886575"/>
            <a:ext cx="3194050"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ctr" eaLnBrk="1">
              <a:lnSpc>
                <a:spcPct val="95000"/>
              </a:lnSpc>
              <a:buClr>
                <a:srgbClr val="000000"/>
              </a:buClr>
              <a:buSzPct val="100000"/>
              <a:buFont typeface="Times New Roman" panose="02020603050405020304" pitchFamily="18" charset="0"/>
              <a:buNone/>
              <a:tabLst>
                <a:tab pos="723900" algn="l"/>
                <a:tab pos="1447800" algn="l"/>
                <a:tab pos="2171700" algn="l"/>
                <a:tab pos="2895600" algn="l"/>
              </a:tabLst>
              <a:defRPr sz="1400" smtClean="0">
                <a:solidFill>
                  <a:srgbClr val="000000"/>
                </a:solidFill>
                <a:latin typeface="Times New Roman" panose="02020603050405020304" pitchFamily="18" charset="0"/>
                <a:cs typeface="+mn-cs"/>
              </a:defRPr>
            </a:lvl1pPr>
          </a:lstStyle>
          <a:p>
            <a:pPr>
              <a:defRPr/>
            </a:pPr>
            <a:endParaRPr lang="en-US" altLang="en-US"/>
          </a:p>
        </p:txBody>
      </p:sp>
      <p:sp>
        <p:nvSpPr>
          <p:cNvPr id="1029" name="Rectangle 5"/>
          <p:cNvSpPr>
            <a:spLocks noGrp="1" noChangeArrowheads="1"/>
          </p:cNvSpPr>
          <p:nvPr>
            <p:ph type="sldNum"/>
          </p:nvPr>
        </p:nvSpPr>
        <p:spPr bwMode="auto">
          <a:xfrm>
            <a:off x="7227888" y="6886575"/>
            <a:ext cx="2346325"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eaLnBrk="1">
              <a:lnSpc>
                <a:spcPct val="95000"/>
              </a:lnSpc>
              <a:buClr>
                <a:srgbClr val="000000"/>
              </a:buClr>
              <a:buSzPct val="100000"/>
              <a:buFont typeface="Times New Roman" pitchFamily="18" charset="0"/>
              <a:buNone/>
              <a:tabLst>
                <a:tab pos="723900" algn="l"/>
                <a:tab pos="1447800" algn="l"/>
                <a:tab pos="2171700" algn="l"/>
              </a:tabLst>
              <a:defRPr sz="1400">
                <a:solidFill>
                  <a:srgbClr val="000000"/>
                </a:solidFill>
                <a:latin typeface="Times New Roman" pitchFamily="18" charset="0"/>
              </a:defRPr>
            </a:lvl1pPr>
          </a:lstStyle>
          <a:p>
            <a:fld id="{C797A0D4-DBD2-413D-B3E3-743071A5826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kern="1200">
          <a:solidFill>
            <a:srgbClr val="000000"/>
          </a:solidFill>
          <a:latin typeface="+mj-lt"/>
          <a:ea typeface="+mj-ea"/>
          <a:cs typeface="Arial Unicode MS" pitchFamily="34" charset="-128"/>
        </a:defRPr>
      </a:lvl1pPr>
      <a:lvl2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Arial Unicode MS" pitchFamily="34" charset="-128"/>
          <a:cs typeface="Arial Unicode MS" pitchFamily="34" charset="-128"/>
        </a:defRPr>
      </a:lvl2pPr>
      <a:lvl3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Arial Unicode MS" pitchFamily="34" charset="-128"/>
          <a:cs typeface="Arial Unicode MS" pitchFamily="34" charset="-128"/>
        </a:defRPr>
      </a:lvl3pPr>
      <a:lvl4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Arial Unicode MS" pitchFamily="34" charset="-128"/>
          <a:cs typeface="Arial Unicode MS" pitchFamily="34" charset="-128"/>
        </a:defRPr>
      </a:lvl4pPr>
      <a:lvl5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Arial Unicode MS" pitchFamily="34" charset="-128"/>
          <a:cs typeface="Arial Unicode MS" pitchFamily="34" charset="-128"/>
        </a:defRPr>
      </a:lvl5pPr>
      <a:lvl6pPr marL="25146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Arial Unicode MS" pitchFamily="34" charset="-128"/>
        </a:defRPr>
      </a:lvl6pPr>
      <a:lvl7pPr marL="29718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Arial Unicode MS" pitchFamily="34" charset="-128"/>
        </a:defRPr>
      </a:lvl7pPr>
      <a:lvl8pPr marL="34290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Arial Unicode MS" pitchFamily="34" charset="-128"/>
        </a:defRPr>
      </a:lvl8pPr>
      <a:lvl9pPr marL="38862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Arial Unicode MS" pitchFamily="34" charset="-128"/>
        </a:defRPr>
      </a:lvl9pPr>
    </p:titleStyle>
    <p:bodyStyle>
      <a:lvl1pPr marL="342900" indent="-342900" algn="l" defTabSz="449263" rtl="0" eaLnBrk="0" fontAlgn="base" hangingPunct="0">
        <a:lnSpc>
          <a:spcPct val="93000"/>
        </a:lnSpc>
        <a:spcBef>
          <a:spcPct val="0"/>
        </a:spcBef>
        <a:spcAft>
          <a:spcPts val="1425"/>
        </a:spcAft>
        <a:buClr>
          <a:srgbClr val="000000"/>
        </a:buClr>
        <a:buSzPct val="100000"/>
        <a:buFont typeface="Times New Roman" panose="02020603050405020304" pitchFamily="18" charset="0"/>
        <a:defRPr sz="3200" kern="1200">
          <a:solidFill>
            <a:srgbClr val="000000"/>
          </a:solidFill>
          <a:latin typeface="+mn-lt"/>
          <a:ea typeface="+mn-ea"/>
          <a:cs typeface="Arial Unicode MS" pitchFamily="34" charset="-128"/>
        </a:defRPr>
      </a:lvl1pPr>
      <a:lvl2pPr marL="742950" indent="-285750" algn="l" defTabSz="449263" rtl="0" eaLnBrk="0" fontAlgn="base" hangingPunct="0">
        <a:lnSpc>
          <a:spcPct val="93000"/>
        </a:lnSpc>
        <a:spcBef>
          <a:spcPct val="0"/>
        </a:spcBef>
        <a:spcAft>
          <a:spcPts val="1138"/>
        </a:spcAft>
        <a:buClr>
          <a:srgbClr val="000000"/>
        </a:buClr>
        <a:buSzPct val="100000"/>
        <a:buFont typeface="Times New Roman" panose="02020603050405020304" pitchFamily="18" charset="0"/>
        <a:defRPr sz="2800" kern="1200">
          <a:solidFill>
            <a:srgbClr val="000000"/>
          </a:solidFill>
          <a:latin typeface="+mn-lt"/>
          <a:ea typeface="+mn-ea"/>
          <a:cs typeface="Arial Unicode MS" pitchFamily="34" charset="-128"/>
        </a:defRPr>
      </a:lvl2pPr>
      <a:lvl3pPr marL="1143000" indent="-228600" algn="l" defTabSz="449263" rtl="0" eaLnBrk="0" fontAlgn="base" hangingPunct="0">
        <a:lnSpc>
          <a:spcPct val="93000"/>
        </a:lnSpc>
        <a:spcBef>
          <a:spcPct val="0"/>
        </a:spcBef>
        <a:spcAft>
          <a:spcPts val="850"/>
        </a:spcAft>
        <a:buClr>
          <a:srgbClr val="000000"/>
        </a:buClr>
        <a:buSzPct val="100000"/>
        <a:buFont typeface="Times New Roman" panose="02020603050405020304" pitchFamily="18" charset="0"/>
        <a:defRPr sz="2400" kern="1200">
          <a:solidFill>
            <a:srgbClr val="000000"/>
          </a:solidFill>
          <a:latin typeface="+mn-lt"/>
          <a:ea typeface="+mn-ea"/>
          <a:cs typeface="Arial Unicode MS" pitchFamily="34" charset="-128"/>
        </a:defRPr>
      </a:lvl3pPr>
      <a:lvl4pPr marL="1600200" indent="-228600" algn="l" defTabSz="449263" rtl="0" eaLnBrk="0" fontAlgn="base" hangingPunct="0">
        <a:lnSpc>
          <a:spcPct val="93000"/>
        </a:lnSpc>
        <a:spcBef>
          <a:spcPct val="0"/>
        </a:spcBef>
        <a:spcAft>
          <a:spcPts val="575"/>
        </a:spcAft>
        <a:buClr>
          <a:srgbClr val="000000"/>
        </a:buClr>
        <a:buSzPct val="100000"/>
        <a:buFont typeface="Times New Roman" panose="02020603050405020304" pitchFamily="18" charset="0"/>
        <a:defRPr sz="2000" kern="1200">
          <a:solidFill>
            <a:srgbClr val="000000"/>
          </a:solidFill>
          <a:latin typeface="+mn-lt"/>
          <a:ea typeface="+mn-ea"/>
          <a:cs typeface="Arial Unicode MS" pitchFamily="34" charset="-128"/>
        </a:defRPr>
      </a:lvl4pPr>
      <a:lvl5pPr marL="2057400" indent="-228600" algn="l" defTabSz="449263" rtl="0" eaLnBrk="0" fontAlgn="base" hangingPunct="0">
        <a:lnSpc>
          <a:spcPct val="93000"/>
        </a:lnSpc>
        <a:spcBef>
          <a:spcPct val="0"/>
        </a:spcBef>
        <a:spcAft>
          <a:spcPts val="288"/>
        </a:spcAft>
        <a:buClr>
          <a:srgbClr val="000000"/>
        </a:buClr>
        <a:buSzPct val="100000"/>
        <a:buFont typeface="Times New Roman" panose="02020603050405020304" pitchFamily="18" charset="0"/>
        <a:defRPr sz="2000" kern="1200">
          <a:solidFill>
            <a:srgbClr val="000000"/>
          </a:solidFill>
          <a:latin typeface="+mn-lt"/>
          <a:ea typeface="+mn-ea"/>
          <a:cs typeface="Arial Unicode MS" pitchFamily="34" charset="-12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3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a:xfrm>
            <a:off x="503238" y="301625"/>
            <a:ext cx="9070975" cy="1262063"/>
          </a:xfrm>
        </p:spPr>
        <p:txBody>
          <a:bodyPr tIns="38808"/>
          <a:lstStyle/>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mtClean="0"/>
              <a:t>Rekurzija</a:t>
            </a:r>
          </a:p>
        </p:txBody>
      </p:sp>
      <p:sp>
        <p:nvSpPr>
          <p:cNvPr id="3075" name="Rectangle 2"/>
          <p:cNvSpPr>
            <a:spLocks noGrp="1" noChangeArrowheads="1"/>
          </p:cNvSpPr>
          <p:nvPr>
            <p:ph type="subTitle" idx="4294967295"/>
          </p:nvPr>
        </p:nvSpPr>
        <p:spPr>
          <a:xfrm>
            <a:off x="503238" y="1768475"/>
            <a:ext cx="9070975" cy="4989513"/>
          </a:xfrm>
        </p:spPr>
        <p:txBody>
          <a:bodyPr anchor="ctr"/>
          <a:lstStyle/>
          <a:p>
            <a:pPr marL="0" indent="0" algn="ctr" eaLnBrk="1">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mtClean="0"/>
              <a:t>Rekurzija – da ili ne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idx="4294967295"/>
          </p:nvPr>
        </p:nvSpPr>
        <p:spPr>
          <a:xfrm>
            <a:off x="2868613" y="301625"/>
            <a:ext cx="6704012" cy="747713"/>
          </a:xfrm>
        </p:spPr>
        <p:txBody>
          <a:bodyPr lIns="91440" tIns="45720" rIns="91440" bIns="45720"/>
          <a:lstStyle/>
          <a:p>
            <a:pPr eaLnBrk="1"/>
            <a:r>
              <a:rPr lang="sr-Latn-RS" altLang="en-US" smtClean="0"/>
              <a:t>Fibonačijevi brojevi</a:t>
            </a:r>
            <a:endParaRPr lang="sr-Cyrl-RS" altLang="en-US" smtClean="0"/>
          </a:p>
        </p:txBody>
      </p:sp>
      <p:sp>
        <p:nvSpPr>
          <p:cNvPr id="18435" name="Content Placeholder 2"/>
          <p:cNvSpPr>
            <a:spLocks noGrp="1"/>
          </p:cNvSpPr>
          <p:nvPr>
            <p:ph idx="4294967295"/>
          </p:nvPr>
        </p:nvSpPr>
        <p:spPr>
          <a:xfrm>
            <a:off x="693738" y="1474788"/>
            <a:ext cx="8693150" cy="5334000"/>
          </a:xfrm>
        </p:spPr>
        <p:txBody>
          <a:bodyPr lIns="91440" tIns="45720" rIns="91440" bIns="45720"/>
          <a:lstStyle/>
          <a:p>
            <a:pPr eaLnBrk="1"/>
            <a:r>
              <a:rPr lang="sr-Latn-RS" altLang="en-US" smtClean="0"/>
              <a:t>Rekurzivno rešenje</a:t>
            </a:r>
            <a:endParaRPr lang="en-US" altLang="en-US" smtClean="0"/>
          </a:p>
          <a:p>
            <a:pPr eaLnBrk="1"/>
            <a:endParaRPr lang="sr-Latn-RS" altLang="en-US" smtClean="0"/>
          </a:p>
          <a:p>
            <a:pPr eaLnBrk="1"/>
            <a:r>
              <a:rPr lang="sr-Latn-RS" altLang="en-US" sz="1800" smtClean="0">
                <a:latin typeface="Courier New" pitchFamily="49" charset="0"/>
                <a:cs typeface="Courier New" pitchFamily="49" charset="0"/>
              </a:rPr>
              <a:t>	int fibonaci (int n)</a:t>
            </a:r>
          </a:p>
          <a:p>
            <a:pPr eaLnBrk="1"/>
            <a:r>
              <a:rPr lang="sr-Latn-RS" altLang="en-US" sz="1800" smtClean="0">
                <a:latin typeface="Courier New" pitchFamily="49" charset="0"/>
                <a:cs typeface="Courier New" pitchFamily="49" charset="0"/>
              </a:rPr>
              <a:t>	</a:t>
            </a:r>
            <a:r>
              <a:rPr lang="en-US" altLang="en-US" sz="1800" smtClean="0">
                <a:latin typeface="Courier New" pitchFamily="49" charset="0"/>
                <a:cs typeface="Courier New" pitchFamily="49" charset="0"/>
              </a:rPr>
              <a:t>{</a:t>
            </a:r>
          </a:p>
          <a:p>
            <a:pPr eaLnBrk="1"/>
            <a:r>
              <a:rPr lang="en-US" altLang="en-US" sz="1800" smtClean="0">
                <a:latin typeface="Courier New" pitchFamily="49" charset="0"/>
                <a:cs typeface="Courier New" pitchFamily="49" charset="0"/>
              </a:rPr>
              <a:t>		if (n == 1) </a:t>
            </a:r>
            <a:r>
              <a:rPr lang="sr-Latn-RS" altLang="en-US" sz="1800" smtClean="0">
                <a:latin typeface="Courier New" pitchFamily="49" charset="0"/>
                <a:cs typeface="Courier New" pitchFamily="49" charset="0"/>
              </a:rPr>
              <a:t>||</a:t>
            </a:r>
            <a:r>
              <a:rPr lang="en-US" altLang="en-US" sz="1800" smtClean="0">
                <a:latin typeface="Courier New" pitchFamily="49" charset="0"/>
                <a:cs typeface="Courier New" pitchFamily="49" charset="0"/>
              </a:rPr>
              <a:t> (n == 2) </a:t>
            </a:r>
            <a:r>
              <a:rPr lang="sr-Latn-RS" altLang="en-US" sz="1800" smtClean="0">
                <a:latin typeface="Courier New" pitchFamily="49" charset="0"/>
                <a:cs typeface="Courier New" pitchFamily="49" charset="0"/>
              </a:rPr>
              <a:t> </a:t>
            </a:r>
            <a:r>
              <a:rPr lang="en-US" altLang="en-US" sz="1800" smtClean="0">
                <a:latin typeface="Courier New" pitchFamily="49" charset="0"/>
                <a:cs typeface="Courier New" pitchFamily="49" charset="0"/>
              </a:rPr>
              <a:t>return 1;</a:t>
            </a:r>
          </a:p>
          <a:p>
            <a:pPr eaLnBrk="1"/>
            <a:r>
              <a:rPr lang="en-US" altLang="en-US" sz="1800" smtClean="0">
                <a:latin typeface="Courier New" pitchFamily="49" charset="0"/>
                <a:cs typeface="Courier New" pitchFamily="49" charset="0"/>
              </a:rPr>
              <a:t>		return fibonaci(n – 1) + fibonaci(n – 2);</a:t>
            </a:r>
          </a:p>
          <a:p>
            <a:pPr eaLnBrk="1"/>
            <a:r>
              <a:rPr lang="en-US" altLang="en-US" sz="1800" smtClean="0">
                <a:latin typeface="Courier New" pitchFamily="49" charset="0"/>
                <a:cs typeface="Courier New" pitchFamily="49" charset="0"/>
              </a:rPr>
              <a:t>	}</a:t>
            </a:r>
            <a:endParaRPr lang="sr-Cyrl-RS" altLang="en-US" sz="1800" smtClean="0">
              <a:latin typeface="Courier New" pitchFamily="49" charset="0"/>
              <a:cs typeface="Courier New" pitchFamily="49" charset="0"/>
            </a:endParaRPr>
          </a:p>
          <a:p>
            <a:pPr eaLnBrk="1"/>
            <a:endParaRPr lang="sr-Latn-RS" altLang="en-US" smtClean="0"/>
          </a:p>
          <a:p>
            <a:pPr lvl="1" eaLnBrk="1"/>
            <a:endParaRPr lang="sr-Cyrl-RS" alt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
          <p:cNvSpPr>
            <a:spLocks noGrp="1" noChangeArrowheads="1"/>
          </p:cNvSpPr>
          <p:nvPr>
            <p:ph type="title"/>
          </p:nvPr>
        </p:nvSpPr>
        <p:spPr>
          <a:xfrm>
            <a:off x="468313" y="0"/>
            <a:ext cx="9070975" cy="1262063"/>
          </a:xfrm>
        </p:spPr>
        <p:txBody>
          <a:bodyPr tIns="38808"/>
          <a:lstStyle/>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mtClean="0"/>
              <a:t>Cena upotrebe rekurzije, odnosno jednog rekurzivnog poziva</a:t>
            </a:r>
          </a:p>
        </p:txBody>
      </p:sp>
      <p:sp>
        <p:nvSpPr>
          <p:cNvPr id="20483" name="Rectangle 2"/>
          <p:cNvSpPr>
            <a:spLocks noGrp="1" noChangeArrowheads="1"/>
          </p:cNvSpPr>
          <p:nvPr>
            <p:ph type="body" idx="1"/>
          </p:nvPr>
        </p:nvSpPr>
        <p:spPr>
          <a:xfrm>
            <a:off x="468313" y="1260475"/>
            <a:ext cx="9070975" cy="6369050"/>
          </a:xfrm>
        </p:spPr>
        <p:txBody>
          <a:bodyPr/>
          <a:lstStyle/>
          <a:p>
            <a:pPr marL="431800" indent="-323850" eaLnBrk="1">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b="1" dirty="0" err="1" smtClean="0"/>
              <a:t>Cena</a:t>
            </a:r>
            <a:r>
              <a:rPr lang="en-US" altLang="en-US" b="1" dirty="0" smtClean="0"/>
              <a:t> </a:t>
            </a:r>
            <a:r>
              <a:rPr lang="en-US" altLang="en-US" b="1" dirty="0" err="1" smtClean="0"/>
              <a:t>rekurzivnog</a:t>
            </a:r>
            <a:r>
              <a:rPr lang="en-US" altLang="en-US" b="1" dirty="0" smtClean="0"/>
              <a:t> </a:t>
            </a:r>
            <a:r>
              <a:rPr lang="en-US" altLang="en-US" b="1" dirty="0" err="1" smtClean="0"/>
              <a:t>poziva</a:t>
            </a:r>
            <a:endParaRPr lang="en-US" altLang="en-US" b="1" dirty="0" smtClean="0"/>
          </a:p>
          <a:p>
            <a:pPr marL="431800" indent="-323850" eaLnBrk="1">
              <a:buSzPct val="45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dirty="0" err="1" smtClean="0"/>
              <a:t>Memorija</a:t>
            </a:r>
            <a:r>
              <a:rPr lang="en-US" altLang="en-US" dirty="0" smtClean="0"/>
              <a:t> </a:t>
            </a:r>
            <a:r>
              <a:rPr lang="en-US" altLang="en-US" dirty="0" err="1" smtClean="0"/>
              <a:t>koju</a:t>
            </a:r>
            <a:r>
              <a:rPr lang="en-US" altLang="en-US" dirty="0" smtClean="0"/>
              <a:t> </a:t>
            </a:r>
            <a:r>
              <a:rPr lang="en-US" altLang="en-US" dirty="0" err="1" smtClean="0"/>
              <a:t>zauzimaju</a:t>
            </a:r>
            <a:r>
              <a:rPr lang="en-US" altLang="en-US" dirty="0" smtClean="0"/>
              <a:t> </a:t>
            </a:r>
            <a:r>
              <a:rPr lang="en-US" altLang="en-US" dirty="0" err="1" smtClean="0"/>
              <a:t>parametri</a:t>
            </a:r>
            <a:r>
              <a:rPr lang="en-US" altLang="en-US" dirty="0" smtClean="0"/>
              <a:t> </a:t>
            </a:r>
            <a:r>
              <a:rPr lang="en-US" altLang="en-US" dirty="0" err="1" smtClean="0"/>
              <a:t>i</a:t>
            </a:r>
            <a:r>
              <a:rPr lang="en-US" altLang="en-US" dirty="0" smtClean="0"/>
              <a:t> </a:t>
            </a:r>
            <a:r>
              <a:rPr lang="en-US" altLang="en-US" dirty="0" err="1" smtClean="0"/>
              <a:t>lokalne</a:t>
            </a:r>
            <a:r>
              <a:rPr lang="en-US" altLang="en-US" dirty="0" smtClean="0"/>
              <a:t> </a:t>
            </a:r>
            <a:r>
              <a:rPr lang="en-US" altLang="en-US" dirty="0" err="1" smtClean="0"/>
              <a:t>promenljive</a:t>
            </a:r>
            <a:r>
              <a:rPr lang="en-US" altLang="en-US" dirty="0" smtClean="0"/>
              <a:t> </a:t>
            </a:r>
          </a:p>
          <a:p>
            <a:pPr marL="431800" indent="-323850" eaLnBrk="1">
              <a:buSzPct val="45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dirty="0" err="1" smtClean="0"/>
              <a:t>Vreme</a:t>
            </a:r>
            <a:r>
              <a:rPr lang="en-US" altLang="en-US" dirty="0" smtClean="0"/>
              <a:t> </a:t>
            </a:r>
            <a:r>
              <a:rPr lang="en-US" altLang="en-US" dirty="0" err="1" smtClean="0"/>
              <a:t>potrebno</a:t>
            </a:r>
            <a:r>
              <a:rPr lang="en-US" altLang="en-US" dirty="0" smtClean="0"/>
              <a:t> </a:t>
            </a:r>
            <a:r>
              <a:rPr lang="en-US" altLang="en-US" dirty="0" err="1" smtClean="0"/>
              <a:t>za</a:t>
            </a:r>
            <a:r>
              <a:rPr lang="en-US" altLang="en-US" dirty="0" smtClean="0"/>
              <a:t> </a:t>
            </a:r>
            <a:r>
              <a:rPr lang="en-US" altLang="en-US" dirty="0" err="1" smtClean="0"/>
              <a:t>prenos</a:t>
            </a:r>
            <a:r>
              <a:rPr lang="en-US" altLang="en-US" dirty="0" smtClean="0"/>
              <a:t> </a:t>
            </a:r>
            <a:r>
              <a:rPr lang="en-US" altLang="en-US" dirty="0" err="1" smtClean="0"/>
              <a:t>parametra</a:t>
            </a:r>
            <a:r>
              <a:rPr lang="en-US" altLang="en-US" dirty="0" smtClean="0"/>
              <a:t/>
            </a:r>
            <a:br>
              <a:rPr lang="en-US" altLang="en-US" dirty="0" smtClean="0"/>
            </a:br>
            <a:r>
              <a:rPr lang="en-US" altLang="en-US" b="1" dirty="0" err="1" smtClean="0"/>
              <a:t>Nastojimo</a:t>
            </a:r>
            <a:r>
              <a:rPr lang="en-US" altLang="en-US" b="1" dirty="0" smtClean="0"/>
              <a:t> da </a:t>
            </a:r>
          </a:p>
          <a:p>
            <a:pPr marL="431800" indent="-323850" eaLnBrk="1">
              <a:buSzPct val="45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dirty="0" err="1" smtClean="0"/>
              <a:t>Lokalne</a:t>
            </a:r>
            <a:r>
              <a:rPr lang="en-US" altLang="en-US" dirty="0" smtClean="0"/>
              <a:t> </a:t>
            </a:r>
            <a:r>
              <a:rPr lang="en-US" altLang="en-US" dirty="0" err="1" smtClean="0"/>
              <a:t>promenljive</a:t>
            </a:r>
            <a:r>
              <a:rPr lang="en-US" altLang="en-US" dirty="0" smtClean="0"/>
              <a:t> </a:t>
            </a:r>
            <a:r>
              <a:rPr lang="en-US" altLang="en-US" dirty="0" err="1" smtClean="0"/>
              <a:t>i</a:t>
            </a:r>
            <a:r>
              <a:rPr lang="en-US" altLang="en-US" dirty="0" smtClean="0"/>
              <a:t> </a:t>
            </a:r>
            <a:r>
              <a:rPr lang="en-US" altLang="en-US" dirty="0" err="1" smtClean="0"/>
              <a:t>parametri</a:t>
            </a:r>
            <a:r>
              <a:rPr lang="en-US" altLang="en-US" dirty="0" smtClean="0"/>
              <a:t> </a:t>
            </a:r>
            <a:r>
              <a:rPr lang="en-US" altLang="en-US" dirty="0" err="1" smtClean="0"/>
              <a:t>koji</a:t>
            </a:r>
            <a:r>
              <a:rPr lang="en-US" altLang="en-US" dirty="0" smtClean="0"/>
              <a:t> se </a:t>
            </a:r>
            <a:r>
              <a:rPr lang="en-US" altLang="en-US" dirty="0" err="1" smtClean="0"/>
              <a:t>prenose</a:t>
            </a:r>
            <a:r>
              <a:rPr lang="en-US" altLang="en-US" dirty="0" smtClean="0"/>
              <a:t> </a:t>
            </a:r>
            <a:r>
              <a:rPr lang="en-US" altLang="en-US" dirty="0" err="1" smtClean="0"/>
              <a:t>po</a:t>
            </a:r>
            <a:r>
              <a:rPr lang="en-US" altLang="en-US" dirty="0" smtClean="0"/>
              <a:t> </a:t>
            </a:r>
            <a:r>
              <a:rPr lang="en-US" altLang="en-US" dirty="0" err="1" smtClean="0"/>
              <a:t>vrednosti</a:t>
            </a:r>
            <a:r>
              <a:rPr lang="en-US" altLang="en-US" dirty="0" smtClean="0"/>
              <a:t> </a:t>
            </a:r>
            <a:r>
              <a:rPr lang="en-US" altLang="en-US" dirty="0" err="1" smtClean="0"/>
              <a:t>treba</a:t>
            </a:r>
            <a:r>
              <a:rPr lang="en-US" altLang="en-US" dirty="0" smtClean="0"/>
              <a:t> da </a:t>
            </a:r>
            <a:r>
              <a:rPr lang="en-US" altLang="en-US" dirty="0" err="1" smtClean="0"/>
              <a:t>zauzimaju</a:t>
            </a:r>
            <a:r>
              <a:rPr lang="en-US" altLang="en-US" dirty="0" smtClean="0"/>
              <a:t> </a:t>
            </a:r>
            <a:r>
              <a:rPr lang="en-US" altLang="en-US" dirty="0" err="1" smtClean="0"/>
              <a:t>malo</a:t>
            </a:r>
            <a:r>
              <a:rPr lang="en-US" altLang="en-US" dirty="0" smtClean="0"/>
              <a:t> </a:t>
            </a:r>
            <a:r>
              <a:rPr lang="en-US" altLang="en-US" dirty="0" err="1" smtClean="0"/>
              <a:t>prostora</a:t>
            </a:r>
            <a:r>
              <a:rPr lang="en-US" altLang="en-US" dirty="0" smtClean="0"/>
              <a:t> (do </a:t>
            </a:r>
            <a:r>
              <a:rPr lang="en-US" altLang="en-US" dirty="0" err="1" smtClean="0"/>
              <a:t>nekoliko</a:t>
            </a:r>
            <a:r>
              <a:rPr lang="en-US" altLang="en-US" dirty="0" smtClean="0"/>
              <a:t> </a:t>
            </a:r>
            <a:r>
              <a:rPr lang="en-US" altLang="en-US" dirty="0" err="1" smtClean="0"/>
              <a:t>desetina</a:t>
            </a:r>
            <a:r>
              <a:rPr lang="en-US" altLang="en-US" dirty="0" smtClean="0"/>
              <a:t> </a:t>
            </a:r>
            <a:r>
              <a:rPr lang="en-US" altLang="en-US" dirty="0" err="1" smtClean="0"/>
              <a:t>bajtova</a:t>
            </a:r>
            <a:r>
              <a:rPr lang="en-US" altLang="en-US" dirty="0" smtClean="0"/>
              <a:t>)</a:t>
            </a:r>
          </a:p>
          <a:p>
            <a:pPr marL="431800" indent="-323850" eaLnBrk="1">
              <a:buSzPct val="45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dirty="0" err="1" smtClean="0"/>
              <a:t>Dubina</a:t>
            </a:r>
            <a:r>
              <a:rPr lang="en-US" altLang="en-US" dirty="0" smtClean="0"/>
              <a:t> </a:t>
            </a:r>
            <a:r>
              <a:rPr lang="en-US" altLang="en-US" dirty="0" err="1" smtClean="0"/>
              <a:t>rekurzivnog</a:t>
            </a:r>
            <a:r>
              <a:rPr lang="en-US" altLang="en-US" dirty="0" smtClean="0"/>
              <a:t> </a:t>
            </a:r>
            <a:r>
              <a:rPr lang="en-US" altLang="en-US" dirty="0" err="1" smtClean="0"/>
              <a:t>poziva</a:t>
            </a:r>
            <a:r>
              <a:rPr lang="en-US" altLang="en-US" dirty="0" smtClean="0"/>
              <a:t> ne </a:t>
            </a:r>
            <a:r>
              <a:rPr lang="en-US" altLang="en-US" dirty="0" err="1" smtClean="0"/>
              <a:t>treba</a:t>
            </a:r>
            <a:r>
              <a:rPr lang="en-US" altLang="en-US" dirty="0" smtClean="0"/>
              <a:t> da </a:t>
            </a:r>
            <a:r>
              <a:rPr lang="en-US" altLang="en-US" dirty="0" err="1" smtClean="0"/>
              <a:t>bude</a:t>
            </a:r>
            <a:r>
              <a:rPr lang="en-US" altLang="en-US" dirty="0" smtClean="0"/>
              <a:t> </a:t>
            </a:r>
            <a:r>
              <a:rPr lang="en-US" altLang="en-US" dirty="0" err="1" smtClean="0"/>
              <a:t>prevelika</a:t>
            </a:r>
            <a:r>
              <a:rPr lang="en-US" altLang="en-US" dirty="0" smtClean="0"/>
              <a:t>  (do </a:t>
            </a:r>
            <a:r>
              <a:rPr lang="en-US" altLang="en-US" dirty="0" err="1" smtClean="0"/>
              <a:t>nekoliko</a:t>
            </a:r>
            <a:r>
              <a:rPr lang="en-US" altLang="en-US" dirty="0" smtClean="0"/>
              <a:t> </a:t>
            </a:r>
            <a:r>
              <a:rPr lang="en-US" altLang="en-US" dirty="0" err="1" smtClean="0"/>
              <a:t>hiljada</a:t>
            </a:r>
            <a:r>
              <a:rPr lang="en-US" altLang="en-US" dirty="0" smtClean="0"/>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
          <p:cNvSpPr>
            <a:spLocks noGrp="1" noChangeArrowheads="1"/>
          </p:cNvSpPr>
          <p:nvPr>
            <p:ph type="title"/>
          </p:nvPr>
        </p:nvSpPr>
        <p:spPr>
          <a:xfrm>
            <a:off x="468313" y="0"/>
            <a:ext cx="9070975" cy="1262063"/>
          </a:xfrm>
        </p:spPr>
        <p:txBody>
          <a:bodyPr tIns="38808"/>
          <a:lstStyle/>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mtClean="0"/>
              <a:t>Cena upotrebe rekurzije, odnosno jednog rekurzivnog poziva</a:t>
            </a:r>
          </a:p>
        </p:txBody>
      </p:sp>
      <p:sp>
        <p:nvSpPr>
          <p:cNvPr id="20483" name="Rectangle 2"/>
          <p:cNvSpPr>
            <a:spLocks noGrp="1" noChangeArrowheads="1"/>
          </p:cNvSpPr>
          <p:nvPr>
            <p:ph type="body" idx="1"/>
          </p:nvPr>
        </p:nvSpPr>
        <p:spPr>
          <a:xfrm>
            <a:off x="468313" y="1260475"/>
            <a:ext cx="9070975" cy="6369050"/>
          </a:xfrm>
        </p:spPr>
        <p:txBody>
          <a:bodyPr/>
          <a:lstStyle/>
          <a:p>
            <a:pPr marL="431800" indent="-323850" eaLnBrk="1">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b="1" dirty="0" err="1" smtClean="0"/>
              <a:t>Cena</a:t>
            </a:r>
            <a:r>
              <a:rPr lang="en-US" altLang="en-US" b="1" dirty="0" smtClean="0"/>
              <a:t> </a:t>
            </a:r>
            <a:r>
              <a:rPr lang="en-US" altLang="en-US" b="1" dirty="0" err="1" smtClean="0"/>
              <a:t>rekurzivnog</a:t>
            </a:r>
            <a:r>
              <a:rPr lang="en-US" altLang="en-US" b="1" dirty="0" smtClean="0"/>
              <a:t> </a:t>
            </a:r>
            <a:r>
              <a:rPr lang="en-US" altLang="en-US" b="1" dirty="0" err="1" smtClean="0"/>
              <a:t>poziva</a:t>
            </a:r>
            <a:endParaRPr lang="en-US" altLang="en-US" b="1" dirty="0" smtClean="0"/>
          </a:p>
          <a:p>
            <a:pPr marL="431800" indent="-323850" eaLnBrk="1">
              <a:buSzPct val="45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dirty="0" err="1" smtClean="0"/>
              <a:t>Podrazumevana</a:t>
            </a:r>
            <a:r>
              <a:rPr lang="en-US" altLang="en-US" dirty="0" smtClean="0"/>
              <a:t> </a:t>
            </a:r>
            <a:r>
              <a:rPr lang="en-US" altLang="en-US" dirty="0" err="1" smtClean="0"/>
              <a:t>veličina</a:t>
            </a:r>
            <a:r>
              <a:rPr lang="en-US" altLang="en-US" dirty="0" smtClean="0"/>
              <a:t> </a:t>
            </a:r>
            <a:r>
              <a:rPr lang="en-US" altLang="en-US" dirty="0" err="1" smtClean="0"/>
              <a:t>steka</a:t>
            </a:r>
            <a:r>
              <a:rPr lang="en-US" altLang="en-US" dirty="0" smtClean="0"/>
              <a:t> </a:t>
            </a:r>
            <a:r>
              <a:rPr lang="en-US" altLang="en-US" dirty="0" err="1" smtClean="0"/>
              <a:t>za</a:t>
            </a:r>
            <a:r>
              <a:rPr lang="en-US" altLang="en-US" dirty="0" smtClean="0"/>
              <a:t> Visual C++ je </a:t>
            </a:r>
            <a:r>
              <a:rPr lang="en-US" altLang="en-US" dirty="0" smtClean="0"/>
              <a:t>1MB. </a:t>
            </a:r>
            <a:r>
              <a:rPr lang="en-US" altLang="en-US" dirty="0" err="1" smtClean="0"/>
              <a:t>Kako</a:t>
            </a:r>
            <a:r>
              <a:rPr lang="en-US" altLang="en-US" dirty="0" smtClean="0"/>
              <a:t> </a:t>
            </a:r>
            <a:r>
              <a:rPr lang="en-US" altLang="en-US" dirty="0" smtClean="0"/>
              <a:t>da </a:t>
            </a:r>
            <a:r>
              <a:rPr lang="en-US" altLang="en-US" dirty="0" err="1" smtClean="0"/>
              <a:t>pove</a:t>
            </a:r>
            <a:r>
              <a:rPr lang="sr-Latn-RS" altLang="en-US" dirty="0" smtClean="0"/>
              <a:t>ćate veličinu steka u svom omiljenom IDE-u?</a:t>
            </a:r>
          </a:p>
          <a:p>
            <a:pPr marL="431800" indent="-323850" eaLnBrk="1">
              <a:buSzPct val="45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sr-Latn-RS" altLang="en-US" dirty="0" smtClean="0"/>
              <a:t>U stvari, podrazumevana veličina stack-a zavisi od dopustive veličine izvršive datoteke tj.  </a:t>
            </a:r>
            <a:r>
              <a:rPr lang="en-US" dirty="0"/>
              <a:t>The default size for the reserved and initially committed stack memory is specified in the executable file header</a:t>
            </a:r>
            <a:r>
              <a:rPr lang="en-US" dirty="0" smtClean="0"/>
              <a:t>.</a:t>
            </a:r>
            <a:endParaRPr lang="sr-Latn-RS" dirty="0" smtClean="0"/>
          </a:p>
          <a:p>
            <a:pPr marL="431800" indent="-323850" eaLnBrk="1">
              <a:buSzPct val="45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b="1" dirty="0" err="1">
                <a:solidFill>
                  <a:srgbClr val="FF0000"/>
                </a:solidFill>
              </a:rPr>
              <a:t>gcc</a:t>
            </a:r>
            <a:r>
              <a:rPr lang="en-US" b="1" dirty="0">
                <a:solidFill>
                  <a:srgbClr val="FF0000"/>
                </a:solidFill>
              </a:rPr>
              <a:t> -O2 -lm -</a:t>
            </a:r>
            <a:r>
              <a:rPr lang="en-US" b="1" dirty="0" err="1">
                <a:solidFill>
                  <a:srgbClr val="FF0000"/>
                </a:solidFill>
              </a:rPr>
              <a:t>Wl</a:t>
            </a:r>
            <a:r>
              <a:rPr lang="en-US" b="1" dirty="0">
                <a:solidFill>
                  <a:srgbClr val="FF0000"/>
                </a:solidFill>
              </a:rPr>
              <a:t>,--stack=268435456 -o {file</a:t>
            </a:r>
            <a:r>
              <a:rPr lang="en-US" b="1" dirty="0" smtClean="0">
                <a:solidFill>
                  <a:srgbClr val="FF0000"/>
                </a:solidFill>
              </a:rPr>
              <a:t>}</a:t>
            </a:r>
          </a:p>
          <a:p>
            <a:pPr marL="431800" indent="-323850" eaLnBrk="1">
              <a:buSzPct val="45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pl-PL" sz="2400" b="1" dirty="0">
                <a:solidFill>
                  <a:srgbClr val="FF0000"/>
                </a:solidFill>
              </a:rPr>
              <a:t>g++ -O2 -std=c++14 -lm -Wl,--stack=268435456 -o {file}</a:t>
            </a:r>
            <a:r>
              <a:rPr lang="sr-Latn-RS" altLang="en-US" sz="2400" b="1" dirty="0" smtClean="0">
                <a:solidFill>
                  <a:srgbClr val="FF0000"/>
                </a:solidFill>
              </a:rPr>
              <a:t/>
            </a:r>
            <a:br>
              <a:rPr lang="sr-Latn-RS" altLang="en-US" sz="2400" b="1" dirty="0" smtClean="0">
                <a:solidFill>
                  <a:srgbClr val="FF0000"/>
                </a:solidFill>
              </a:rPr>
            </a:br>
            <a:endParaRPr lang="en-US" altLang="en-US" sz="2400" b="1" dirty="0" smtClean="0">
              <a:solidFill>
                <a:srgbClr val="FF0000"/>
              </a:solidFill>
            </a:endParaRPr>
          </a:p>
        </p:txBody>
      </p:sp>
    </p:spTree>
    <p:extLst>
      <p:ext uri="{BB962C8B-B14F-4D97-AF65-F5344CB8AC3E}">
        <p14:creationId xmlns:p14="http://schemas.microsoft.com/office/powerpoint/2010/main" val="4515456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idx="4294967295"/>
          </p:nvPr>
        </p:nvSpPr>
        <p:spPr>
          <a:xfrm>
            <a:off x="2868613" y="301625"/>
            <a:ext cx="6704012" cy="747713"/>
          </a:xfrm>
        </p:spPr>
        <p:txBody>
          <a:bodyPr lIns="91440" tIns="45720" rIns="91440" bIns="45720"/>
          <a:lstStyle/>
          <a:p>
            <a:pPr eaLnBrk="1"/>
            <a:r>
              <a:rPr lang="en-US" altLang="en-US" smtClean="0"/>
              <a:t>Fajl </a:t>
            </a:r>
            <a:r>
              <a:rPr lang="sr-Latn-RS" altLang="en-US" smtClean="0"/>
              <a:t>sistem</a:t>
            </a:r>
            <a:endParaRPr lang="sr-Cyrl-RS" altLang="en-US" smtClean="0"/>
          </a:p>
        </p:txBody>
      </p:sp>
      <p:sp>
        <p:nvSpPr>
          <p:cNvPr id="22531" name="Content Placeholder 2"/>
          <p:cNvSpPr>
            <a:spLocks noGrp="1"/>
          </p:cNvSpPr>
          <p:nvPr>
            <p:ph idx="4294967295"/>
          </p:nvPr>
        </p:nvSpPr>
        <p:spPr>
          <a:xfrm>
            <a:off x="693738" y="1474788"/>
            <a:ext cx="8693150" cy="5334000"/>
          </a:xfrm>
        </p:spPr>
        <p:txBody>
          <a:bodyPr lIns="91440" tIns="45720" rIns="91440" bIns="45720"/>
          <a:lstStyle/>
          <a:p>
            <a:pPr marL="228600" indent="-228600" defTabSz="914400" eaLnBrk="1"/>
            <a:r>
              <a:rPr lang="sr-Latn-RS" altLang="en-US" smtClean="0"/>
              <a:t>Pretpostavimo da imamo sledeće funckije</a:t>
            </a:r>
          </a:p>
          <a:p>
            <a:pPr marL="228600" indent="-228600" defTabSz="914400" eaLnBrk="1"/>
            <a:endParaRPr lang="sr-Latn-RS" altLang="en-US" smtClean="0"/>
          </a:p>
          <a:p>
            <a:pPr marL="457200" lvl="1" indent="0" defTabSz="914400" eaLnBrk="1"/>
            <a:r>
              <a:rPr lang="en-US" altLang="en-US" sz="2400" smtClean="0">
                <a:latin typeface="Courier New" pitchFamily="49" charset="0"/>
                <a:cs typeface="Courier New" pitchFamily="49" charset="0"/>
              </a:rPr>
              <a:t>s</a:t>
            </a:r>
            <a:r>
              <a:rPr lang="sr-Latn-RS" altLang="en-US" sz="2400" smtClean="0">
                <a:latin typeface="Courier New" pitchFamily="49" charset="0"/>
                <a:cs typeface="Courier New" pitchFamily="49" charset="0"/>
              </a:rPr>
              <a:t>tring </a:t>
            </a:r>
            <a:r>
              <a:rPr lang="en-US" altLang="en-US" sz="2400" smtClean="0">
                <a:latin typeface="Courier New" pitchFamily="49" charset="0"/>
                <a:cs typeface="Courier New" pitchFamily="49" charset="0"/>
              </a:rPr>
              <a:t>[] GetFilesInCurrentDir (string dirPath);</a:t>
            </a:r>
            <a:endParaRPr lang="sr-Latn-RS" altLang="en-US" sz="2400" smtClean="0">
              <a:latin typeface="Courier New" pitchFamily="49" charset="0"/>
              <a:cs typeface="Courier New" pitchFamily="49" charset="0"/>
            </a:endParaRPr>
          </a:p>
          <a:p>
            <a:pPr marL="457200" lvl="1" indent="0" defTabSz="914400" eaLnBrk="1"/>
            <a:r>
              <a:rPr lang="en-US" altLang="en-US" sz="2400" smtClean="0">
                <a:latin typeface="Courier New" pitchFamily="49" charset="0"/>
                <a:cs typeface="Courier New" pitchFamily="49" charset="0"/>
              </a:rPr>
              <a:t>s</a:t>
            </a:r>
            <a:r>
              <a:rPr lang="sr-Latn-RS" altLang="en-US" sz="2400" smtClean="0">
                <a:latin typeface="Courier New" pitchFamily="49" charset="0"/>
                <a:cs typeface="Courier New" pitchFamily="49" charset="0"/>
              </a:rPr>
              <a:t>tring </a:t>
            </a:r>
            <a:r>
              <a:rPr lang="en-US" altLang="en-US" sz="2400" smtClean="0">
                <a:latin typeface="Courier New" pitchFamily="49" charset="0"/>
                <a:cs typeface="Courier New" pitchFamily="49" charset="0"/>
              </a:rPr>
              <a:t>[] GetSubDirsInCurrentDir (string dirPath);</a:t>
            </a:r>
          </a:p>
          <a:p>
            <a:pPr marL="457200" lvl="1" indent="0" defTabSz="914400" eaLnBrk="1"/>
            <a:endParaRPr lang="sr-Latn-RS" altLang="en-US" sz="2400" smtClean="0">
              <a:latin typeface="Courier New" pitchFamily="49" charset="0"/>
              <a:cs typeface="Courier New" pitchFamily="49" charset="0"/>
            </a:endParaRPr>
          </a:p>
          <a:p>
            <a:pPr marL="228600" indent="-228600" algn="just" defTabSz="914400" eaLnBrk="1"/>
            <a:r>
              <a:rPr lang="sr-Latn-RS" altLang="en-US" smtClean="0">
                <a:cs typeface="Courier New" pitchFamily="49" charset="0"/>
              </a:rPr>
              <a:t>Napisati funkciju koja za dati direktorijum štampa sve fajlove koji se nalaze u njemu (ne nužno u root-u).</a:t>
            </a:r>
            <a:endParaRPr lang="en-US" altLang="en-US" smtClean="0">
              <a:cs typeface="Courier New" pitchFamily="49"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idx="4294967295"/>
          </p:nvPr>
        </p:nvSpPr>
        <p:spPr>
          <a:xfrm>
            <a:off x="1511300" y="323850"/>
            <a:ext cx="6704013" cy="747713"/>
          </a:xfrm>
        </p:spPr>
        <p:txBody>
          <a:bodyPr lIns="91440" tIns="45720" rIns="91440" bIns="45720"/>
          <a:lstStyle/>
          <a:p>
            <a:pPr eaLnBrk="1"/>
            <a:r>
              <a:rPr lang="sr-Latn-RS" altLang="en-US" smtClean="0"/>
              <a:t>Fa</a:t>
            </a:r>
            <a:r>
              <a:rPr lang="en-US" altLang="en-US" smtClean="0"/>
              <a:t>j</a:t>
            </a:r>
            <a:r>
              <a:rPr lang="sr-Latn-RS" altLang="en-US" smtClean="0"/>
              <a:t>l sistem</a:t>
            </a:r>
            <a:endParaRPr lang="sr-Cyrl-RS" altLang="en-US" smtClean="0"/>
          </a:p>
        </p:txBody>
      </p:sp>
      <p:sp>
        <p:nvSpPr>
          <p:cNvPr id="24579" name="Content Placeholder 2"/>
          <p:cNvSpPr>
            <a:spLocks noGrp="1"/>
          </p:cNvSpPr>
          <p:nvPr>
            <p:ph idx="4294967295"/>
          </p:nvPr>
        </p:nvSpPr>
        <p:spPr>
          <a:xfrm>
            <a:off x="503238" y="827088"/>
            <a:ext cx="8693150" cy="5334000"/>
          </a:xfrm>
        </p:spPr>
        <p:txBody>
          <a:bodyPr lIns="91440" tIns="45720" rIns="91440" bIns="45720"/>
          <a:lstStyle/>
          <a:p>
            <a:pPr marL="457200" lvl="1" indent="0" defTabSz="914400" eaLnBrk="1"/>
            <a:r>
              <a:rPr lang="sr-Latn-RS" altLang="en-US" sz="2400" smtClean="0">
                <a:latin typeface="Courier New" pitchFamily="49" charset="0"/>
                <a:cs typeface="Courier New" pitchFamily="49" charset="0"/>
              </a:rPr>
              <a:t>void PrintFiles(string </a:t>
            </a:r>
            <a:r>
              <a:rPr lang="en-US" altLang="en-US" sz="2400" smtClean="0">
                <a:latin typeface="Courier New" pitchFamily="49" charset="0"/>
                <a:cs typeface="Courier New" pitchFamily="49" charset="0"/>
              </a:rPr>
              <a:t>path)</a:t>
            </a:r>
          </a:p>
          <a:p>
            <a:pPr marL="457200" lvl="1" indent="0" defTabSz="914400" eaLnBrk="1"/>
            <a:r>
              <a:rPr lang="en-US" altLang="en-US" sz="2400" smtClean="0">
                <a:latin typeface="Courier New" pitchFamily="49" charset="0"/>
                <a:cs typeface="Courier New" pitchFamily="49" charset="0"/>
              </a:rPr>
              <a:t>{</a:t>
            </a:r>
            <a:r>
              <a:rPr lang="sr-Latn-RS" altLang="en-US" sz="2400" smtClean="0">
                <a:latin typeface="Courier New" pitchFamily="49" charset="0"/>
                <a:cs typeface="Courier New" pitchFamily="49" charset="0"/>
              </a:rPr>
              <a:t/>
            </a:r>
            <a:br>
              <a:rPr lang="sr-Latn-RS" altLang="en-US" sz="2400" smtClean="0">
                <a:latin typeface="Courier New" pitchFamily="49" charset="0"/>
                <a:cs typeface="Courier New" pitchFamily="49" charset="0"/>
              </a:rPr>
            </a:br>
            <a:r>
              <a:rPr lang="en-US" altLang="en-US" sz="2400" smtClean="0">
                <a:latin typeface="Courier New" pitchFamily="49" charset="0"/>
                <a:cs typeface="Courier New" pitchFamily="49" charset="0"/>
              </a:rPr>
              <a:t>s</a:t>
            </a:r>
            <a:r>
              <a:rPr lang="sr-Latn-RS" altLang="en-US" sz="2400" smtClean="0">
                <a:latin typeface="Courier New" pitchFamily="49" charset="0"/>
                <a:cs typeface="Courier New" pitchFamily="49" charset="0"/>
              </a:rPr>
              <a:t>tring </a:t>
            </a:r>
            <a:r>
              <a:rPr lang="en-US" altLang="en-US" sz="2400" smtClean="0">
                <a:latin typeface="Courier New" pitchFamily="49" charset="0"/>
                <a:cs typeface="Courier New" pitchFamily="49" charset="0"/>
              </a:rPr>
              <a:t>[] files = GetFilesInCurrentDir(path);</a:t>
            </a:r>
          </a:p>
          <a:p>
            <a:pPr marL="457200" lvl="1" indent="0" defTabSz="914400" eaLnBrk="1"/>
            <a:r>
              <a:rPr lang="en-US" altLang="en-US" sz="2400" smtClean="0">
                <a:latin typeface="Courier New" pitchFamily="49" charset="0"/>
                <a:cs typeface="Courier New" pitchFamily="49" charset="0"/>
              </a:rPr>
              <a:t>	for </a:t>
            </a:r>
            <a:r>
              <a:rPr lang="sr-Latn-RS" altLang="en-US" sz="2400" smtClean="0">
                <a:latin typeface="Courier New" pitchFamily="49" charset="0"/>
                <a:cs typeface="Courier New" pitchFamily="49" charset="0"/>
              </a:rPr>
              <a:t>(</a:t>
            </a:r>
            <a:r>
              <a:rPr lang="en-US" altLang="en-US" sz="2400" smtClean="0">
                <a:latin typeface="Courier New" pitchFamily="49" charset="0"/>
                <a:cs typeface="Courier New" pitchFamily="49" charset="0"/>
              </a:rPr>
              <a:t>k = 1</a:t>
            </a:r>
            <a:r>
              <a:rPr lang="sr-Latn-RS" altLang="en-US" sz="2400" smtClean="0">
                <a:latin typeface="Courier New" pitchFamily="49" charset="0"/>
                <a:cs typeface="Courier New" pitchFamily="49" charset="0"/>
              </a:rPr>
              <a:t>;</a:t>
            </a:r>
            <a:r>
              <a:rPr lang="en-US" altLang="en-US" sz="2400" smtClean="0">
                <a:latin typeface="Courier New" pitchFamily="49" charset="0"/>
                <a:cs typeface="Courier New" pitchFamily="49" charset="0"/>
              </a:rPr>
              <a:t> </a:t>
            </a:r>
            <a:r>
              <a:rPr lang="sr-Latn-RS" altLang="en-US" sz="2400" smtClean="0">
                <a:latin typeface="Courier New" pitchFamily="49" charset="0"/>
                <a:cs typeface="Courier New" pitchFamily="49" charset="0"/>
              </a:rPr>
              <a:t>k&lt;=</a:t>
            </a:r>
            <a:r>
              <a:rPr lang="en-US" altLang="en-US" sz="2400" smtClean="0">
                <a:latin typeface="Courier New" pitchFamily="49" charset="0"/>
                <a:cs typeface="Courier New" pitchFamily="49" charset="0"/>
              </a:rPr>
              <a:t> files.Length</a:t>
            </a:r>
            <a:r>
              <a:rPr lang="sr-Latn-RS" altLang="en-US" sz="2400" smtClean="0">
                <a:latin typeface="Courier New" pitchFamily="49" charset="0"/>
                <a:cs typeface="Courier New" pitchFamily="49" charset="0"/>
              </a:rPr>
              <a:t>;k++</a:t>
            </a:r>
            <a:endParaRPr lang="en-US" altLang="en-US" sz="2400" smtClean="0">
              <a:latin typeface="Courier New" pitchFamily="49" charset="0"/>
              <a:cs typeface="Courier New" pitchFamily="49" charset="0"/>
            </a:endParaRPr>
          </a:p>
          <a:p>
            <a:pPr marL="457200" lvl="1" indent="0" defTabSz="914400" eaLnBrk="1"/>
            <a:r>
              <a:rPr lang="en-US" altLang="en-US" sz="2400" smtClean="0">
                <a:latin typeface="Courier New" pitchFamily="49" charset="0"/>
                <a:cs typeface="Courier New" pitchFamily="49" charset="0"/>
              </a:rPr>
              <a:t>		print(files [k]);</a:t>
            </a:r>
            <a:endParaRPr lang="sr-Latn-RS" altLang="en-US" sz="2400" smtClean="0">
              <a:latin typeface="Courier New" pitchFamily="49" charset="0"/>
              <a:cs typeface="Courier New" pitchFamily="49" charset="0"/>
            </a:endParaRPr>
          </a:p>
          <a:p>
            <a:pPr marL="457200" lvl="1" indent="0" defTabSz="914400" eaLnBrk="1"/>
            <a:r>
              <a:rPr lang="en-US" altLang="en-US" sz="2400" smtClean="0">
                <a:latin typeface="Courier New" pitchFamily="49" charset="0"/>
                <a:cs typeface="Courier New" pitchFamily="49" charset="0"/>
              </a:rPr>
              <a:t>s</a:t>
            </a:r>
            <a:r>
              <a:rPr lang="sr-Latn-RS" altLang="en-US" sz="2400" smtClean="0">
                <a:latin typeface="Courier New" pitchFamily="49" charset="0"/>
                <a:cs typeface="Courier New" pitchFamily="49" charset="0"/>
              </a:rPr>
              <a:t>tring </a:t>
            </a:r>
            <a:r>
              <a:rPr lang="en-US" altLang="en-US" sz="2400" smtClean="0">
                <a:latin typeface="Courier New" pitchFamily="49" charset="0"/>
                <a:cs typeface="Courier New" pitchFamily="49" charset="0"/>
              </a:rPr>
              <a:t>[] subFolders = GetSubDirsInCurrentDir (path);</a:t>
            </a:r>
          </a:p>
          <a:p>
            <a:pPr marL="457200" lvl="1" indent="0" defTabSz="914400" eaLnBrk="1"/>
            <a:r>
              <a:rPr lang="en-US" altLang="en-US" sz="2400" smtClean="0">
                <a:latin typeface="Courier New" pitchFamily="49" charset="0"/>
                <a:cs typeface="Courier New" pitchFamily="49" charset="0"/>
              </a:rPr>
              <a:t>	for </a:t>
            </a:r>
            <a:r>
              <a:rPr lang="sr-Latn-RS" altLang="en-US" sz="2400" smtClean="0">
                <a:latin typeface="Courier New" pitchFamily="49" charset="0"/>
                <a:cs typeface="Courier New" pitchFamily="49" charset="0"/>
              </a:rPr>
              <a:t>(</a:t>
            </a:r>
            <a:r>
              <a:rPr lang="en-US" altLang="en-US" sz="2400" smtClean="0">
                <a:latin typeface="Courier New" pitchFamily="49" charset="0"/>
                <a:cs typeface="Courier New" pitchFamily="49" charset="0"/>
              </a:rPr>
              <a:t>k = 1</a:t>
            </a:r>
            <a:r>
              <a:rPr lang="sr-Latn-RS" altLang="en-US" sz="2400" smtClean="0">
                <a:latin typeface="Courier New" pitchFamily="49" charset="0"/>
                <a:cs typeface="Courier New" pitchFamily="49" charset="0"/>
              </a:rPr>
              <a:t>;k&lt;=</a:t>
            </a:r>
            <a:r>
              <a:rPr lang="en-US" altLang="en-US" sz="2400" smtClean="0">
                <a:latin typeface="Courier New" pitchFamily="49" charset="0"/>
                <a:cs typeface="Courier New" pitchFamily="49" charset="0"/>
              </a:rPr>
              <a:t>subFolders.Length</a:t>
            </a:r>
            <a:r>
              <a:rPr lang="sr-Latn-RS" altLang="en-US" sz="2400" smtClean="0">
                <a:latin typeface="Courier New" pitchFamily="49" charset="0"/>
                <a:cs typeface="Courier New" pitchFamily="49" charset="0"/>
              </a:rPr>
              <a:t>;k++)</a:t>
            </a:r>
            <a:endParaRPr lang="en-US" altLang="en-US" sz="2400" smtClean="0">
              <a:latin typeface="Courier New" pitchFamily="49" charset="0"/>
              <a:cs typeface="Courier New" pitchFamily="49" charset="0"/>
            </a:endParaRPr>
          </a:p>
          <a:p>
            <a:pPr marL="457200" lvl="1" indent="0" defTabSz="914400" eaLnBrk="1"/>
            <a:r>
              <a:rPr lang="en-US" altLang="en-US" sz="2400" smtClean="0">
                <a:latin typeface="Courier New" pitchFamily="49" charset="0"/>
                <a:cs typeface="Courier New" pitchFamily="49" charset="0"/>
              </a:rPr>
              <a:t>		</a:t>
            </a:r>
            <a:r>
              <a:rPr lang="sr-Latn-RS" altLang="en-US" sz="2400" smtClean="0">
                <a:latin typeface="Courier New" pitchFamily="49" charset="0"/>
                <a:cs typeface="Courier New" pitchFamily="49" charset="0"/>
              </a:rPr>
              <a:t>PrintFiles(</a:t>
            </a:r>
            <a:r>
              <a:rPr lang="en-US" altLang="en-US" sz="2400" smtClean="0">
                <a:latin typeface="Courier New" pitchFamily="49" charset="0"/>
                <a:cs typeface="Courier New" pitchFamily="49" charset="0"/>
              </a:rPr>
              <a:t>subFolders[k])</a:t>
            </a:r>
          </a:p>
          <a:p>
            <a:pPr marL="457200" lvl="1" indent="0" defTabSz="914400" eaLnBrk="1"/>
            <a:r>
              <a:rPr lang="en-US" altLang="en-US" sz="2400" smtClean="0">
                <a:latin typeface="Courier New" pitchFamily="49" charset="0"/>
                <a:cs typeface="Courier New" pitchFamily="49" charset="0"/>
              </a:rPr>
              <a:t>}</a:t>
            </a:r>
            <a:endParaRPr lang="sr-Latn-RS" altLang="en-US" sz="2400" smtClean="0">
              <a:latin typeface="Courier New" pitchFamily="49" charset="0"/>
              <a:cs typeface="Courier New" pitchFamily="49" charset="0"/>
            </a:endParaRPr>
          </a:p>
          <a:p>
            <a:pPr marL="457200" lvl="1" indent="0" defTabSz="914400" eaLnBrk="1"/>
            <a:r>
              <a:rPr lang="en-US" altLang="en-US" smtClean="0"/>
              <a:t>Nepoznat broj rekurzivnih poziva</a:t>
            </a:r>
            <a:r>
              <a:rPr lang="sr-Latn-RS" altLang="en-US" smtClean="0"/>
              <a:t/>
            </a:r>
            <a:br>
              <a:rPr lang="sr-Latn-RS" altLang="en-US" smtClean="0"/>
            </a:br>
            <a:r>
              <a:rPr lang="en-US" altLang="en-US" smtClean="0"/>
              <a:t>Ovo zapravo predstavlja stablo – specijalnu klasu grafova, a ovaj obilazak DFS obilazak stabla.</a:t>
            </a:r>
            <a:endParaRPr lang="sr-Cyrl-RS" altLang="en-US" smtClean="0"/>
          </a:p>
          <a:p>
            <a:pPr marL="457200" lvl="1" indent="0" defTabSz="914400" eaLnBrk="1"/>
            <a:endParaRPr lang="sr-Latn-RS" altLang="en-US" sz="2400" smtClean="0">
              <a:latin typeface="Courier New" pitchFamily="49" charset="0"/>
              <a:cs typeface="Courier New" pitchFamily="49" charset="0"/>
            </a:endParaRPr>
          </a:p>
          <a:p>
            <a:pPr marL="0" indent="0" defTabSz="914400" eaLnBrk="1"/>
            <a:endParaRPr lang="sr-Cyrl-RS" alt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idx="4294967295"/>
          </p:nvPr>
        </p:nvSpPr>
        <p:spPr>
          <a:xfrm>
            <a:off x="2868613" y="301625"/>
            <a:ext cx="6704012" cy="747713"/>
          </a:xfrm>
        </p:spPr>
        <p:txBody>
          <a:bodyPr lIns="91440" tIns="45720" rIns="91440" bIns="45720"/>
          <a:lstStyle/>
          <a:p>
            <a:pPr eaLnBrk="1"/>
            <a:r>
              <a:rPr lang="sr-Latn-RS" altLang="en-US" smtClean="0"/>
              <a:t>Ugnježdene for petlje</a:t>
            </a:r>
            <a:endParaRPr lang="sr-Cyrl-RS" altLang="en-US" smtClean="0"/>
          </a:p>
        </p:txBody>
      </p:sp>
      <p:sp>
        <p:nvSpPr>
          <p:cNvPr id="3" name="Content Placeholder 2"/>
          <p:cNvSpPr>
            <a:spLocks noGrp="1" noRot="1" noChangeAspect="1" noMove="1" noResize="1" noEditPoints="1" noAdjustHandles="1" noChangeArrowheads="1" noChangeShapeType="1" noTextEdit="1"/>
          </p:cNvSpPr>
          <p:nvPr>
            <p:ph idx="4294967295"/>
          </p:nvPr>
        </p:nvSpPr>
        <p:spPr>
          <a:xfrm>
            <a:off x="693188" y="1475862"/>
            <a:ext cx="8693762" cy="5332439"/>
          </a:xfrm>
          <a:blipFill rotWithShape="0">
            <a:blip r:embed="rId2"/>
            <a:stretch>
              <a:fillRect l="-1043" t="-2648"/>
            </a:stretch>
          </a:blipFill>
          <a:extLst/>
        </p:spPr>
        <p:txBody>
          <a:bodyPr lIns="91440" tIns="45720" rIns="91440" bIns="45720" rtlCol="0">
            <a:normAutofit/>
          </a:bodyPr>
          <a:lstStyle/>
          <a:p>
            <a:pPr marL="228600" indent="-228600" defTabSz="914400" eaLnBrk="1" fontAlgn="auto" hangingPunct="1">
              <a:lnSpc>
                <a:spcPct val="90000"/>
              </a:lnSpc>
              <a:spcBef>
                <a:spcPts val="1000"/>
              </a:spcBef>
              <a:spcAft>
                <a:spcPts val="0"/>
              </a:spcAft>
              <a:buClrTx/>
              <a:buSzTx/>
              <a:buFont typeface="Arial" panose="020B0604020202020204" pitchFamily="34" charset="0"/>
              <a:buChar char="•"/>
              <a:defRPr/>
            </a:pPr>
            <a:r>
              <a:rPr lang="sr-Cyrl-RS" sz="2800">
                <a:noFill/>
                <a:cs typeface="+mn-cs"/>
              </a:rPr>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5"/>
          <p:cNvSpPr>
            <a:spLocks noGrp="1"/>
          </p:cNvSpPr>
          <p:nvPr>
            <p:ph type="title" idx="4294967295"/>
          </p:nvPr>
        </p:nvSpPr>
        <p:spPr>
          <a:xfrm>
            <a:off x="2868613" y="301625"/>
            <a:ext cx="6704012" cy="747713"/>
          </a:xfrm>
        </p:spPr>
        <p:txBody>
          <a:bodyPr lIns="91440" tIns="45720" rIns="91440" bIns="45720"/>
          <a:lstStyle/>
          <a:p>
            <a:pPr eaLnBrk="1"/>
            <a:r>
              <a:rPr lang="sr-Latn-RS" altLang="en-US" smtClean="0"/>
              <a:t>Ugnježdene for petlje</a:t>
            </a:r>
            <a:endParaRPr lang="sr-Cyrl-RS" altLang="en-US" smtClean="0"/>
          </a:p>
        </p:txBody>
      </p:sp>
      <p:sp>
        <p:nvSpPr>
          <p:cNvPr id="7" name="Content Placeholder 6"/>
          <p:cNvSpPr>
            <a:spLocks noGrp="1" noRot="1" noChangeAspect="1" noMove="1" noResize="1" noEditPoints="1" noAdjustHandles="1" noChangeArrowheads="1" noChangeShapeType="1" noTextEdit="1"/>
          </p:cNvSpPr>
          <p:nvPr>
            <p:ph idx="4294967295"/>
          </p:nvPr>
        </p:nvSpPr>
        <p:spPr>
          <a:xfrm>
            <a:off x="693188" y="1475862"/>
            <a:ext cx="8693762" cy="5332439"/>
          </a:xfrm>
          <a:blipFill rotWithShape="0">
            <a:blip r:embed="rId2"/>
            <a:stretch>
              <a:fillRect l="-1217" t="-2144" r="-1159"/>
            </a:stretch>
          </a:blipFill>
          <a:extLst/>
        </p:spPr>
        <p:txBody>
          <a:bodyPr lIns="91440" tIns="45720" rIns="91440" bIns="45720" rtlCol="0">
            <a:normAutofit/>
          </a:bodyPr>
          <a:lstStyle/>
          <a:p>
            <a:pPr marL="228600" indent="-228600" defTabSz="914400" eaLnBrk="1" fontAlgn="auto" hangingPunct="1">
              <a:lnSpc>
                <a:spcPct val="90000"/>
              </a:lnSpc>
              <a:spcBef>
                <a:spcPts val="1000"/>
              </a:spcBef>
              <a:spcAft>
                <a:spcPts val="0"/>
              </a:spcAft>
              <a:buClrTx/>
              <a:buSzTx/>
              <a:buFont typeface="Arial" panose="020B0604020202020204" pitchFamily="34" charset="0"/>
              <a:buChar char="•"/>
              <a:defRPr/>
            </a:pPr>
            <a:r>
              <a:rPr lang="sr-Cyrl-RS" sz="2800">
                <a:noFill/>
                <a:cs typeface="+mn-cs"/>
              </a:rPr>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idx="4294967295"/>
          </p:nvPr>
        </p:nvSpPr>
        <p:spPr>
          <a:xfrm>
            <a:off x="2868613" y="301625"/>
            <a:ext cx="6704012" cy="747713"/>
          </a:xfrm>
        </p:spPr>
        <p:txBody>
          <a:bodyPr lIns="91440" tIns="45720" rIns="91440" bIns="45720"/>
          <a:lstStyle/>
          <a:p>
            <a:pPr eaLnBrk="1"/>
            <a:r>
              <a:rPr lang="sr-Latn-RS" altLang="en-US" smtClean="0"/>
              <a:t>Ugnježdene for petlje</a:t>
            </a:r>
            <a:endParaRPr lang="sr-Cyrl-RS" altLang="en-US" smtClean="0"/>
          </a:p>
        </p:txBody>
      </p:sp>
      <p:sp>
        <p:nvSpPr>
          <p:cNvPr id="28675" name="Content Placeholder 2"/>
          <p:cNvSpPr>
            <a:spLocks noGrp="1"/>
          </p:cNvSpPr>
          <p:nvPr>
            <p:ph idx="4294967295"/>
          </p:nvPr>
        </p:nvSpPr>
        <p:spPr>
          <a:xfrm>
            <a:off x="693738" y="1474788"/>
            <a:ext cx="8693150" cy="5959475"/>
          </a:xfrm>
        </p:spPr>
        <p:txBody>
          <a:bodyPr lIns="91440" tIns="45720" rIns="91440" bIns="45720"/>
          <a:lstStyle/>
          <a:p>
            <a:pPr marL="457200" lvl="1" indent="0" defTabSz="914400" eaLnBrk="1"/>
            <a:r>
              <a:rPr lang="en-US" altLang="en-US" sz="2000" smtClean="0">
                <a:latin typeface="Courier New" pitchFamily="49" charset="0"/>
                <a:cs typeface="Courier New" pitchFamily="49" charset="0"/>
              </a:rPr>
              <a:t>moze = false; integer [n] c;</a:t>
            </a:r>
          </a:p>
          <a:p>
            <a:pPr marL="457200" lvl="1" indent="0" defTabSz="914400" eaLnBrk="1"/>
            <a:endParaRPr lang="en-US" altLang="en-US" sz="2000" smtClean="0">
              <a:latin typeface="Courier New" pitchFamily="49" charset="0"/>
              <a:cs typeface="Courier New" pitchFamily="49" charset="0"/>
            </a:endParaRPr>
          </a:p>
          <a:p>
            <a:pPr marL="457200" lvl="1" indent="0" defTabSz="914400" eaLnBrk="1"/>
            <a:r>
              <a:rPr lang="en-US" altLang="en-US" sz="2000" smtClean="0">
                <a:latin typeface="Courier New" pitchFamily="49" charset="0"/>
                <a:cs typeface="Courier New" pitchFamily="49" charset="0"/>
              </a:rPr>
              <a:t>function ufor(int k)</a:t>
            </a:r>
            <a:br>
              <a:rPr lang="en-US" altLang="en-US" sz="2000" smtClean="0">
                <a:latin typeface="Courier New" pitchFamily="49" charset="0"/>
                <a:cs typeface="Courier New" pitchFamily="49" charset="0"/>
              </a:rPr>
            </a:br>
            <a:r>
              <a:rPr lang="en-US" altLang="en-US" sz="2000" smtClean="0">
                <a:latin typeface="Courier New" pitchFamily="49" charset="0"/>
                <a:cs typeface="Courier New" pitchFamily="49" charset="0"/>
              </a:rPr>
              <a:t>{</a:t>
            </a:r>
          </a:p>
          <a:p>
            <a:pPr marL="457200" lvl="1" indent="0" defTabSz="914400" eaLnBrk="1"/>
            <a:r>
              <a:rPr lang="en-US" altLang="en-US" sz="2000" smtClean="0">
                <a:latin typeface="Courier New" pitchFamily="49" charset="0"/>
                <a:cs typeface="Courier New" pitchFamily="49" charset="0"/>
              </a:rPr>
              <a:t>	if (k = n + 1)</a:t>
            </a:r>
          </a:p>
          <a:p>
            <a:pPr marL="457200" lvl="1" indent="0" defTabSz="914400" eaLnBrk="1"/>
            <a:r>
              <a:rPr lang="en-US" altLang="en-US" sz="2000" smtClean="0">
                <a:latin typeface="Courier New" pitchFamily="49" charset="0"/>
                <a:cs typeface="Courier New" pitchFamily="49" charset="0"/>
              </a:rPr>
              <a:t>		suma = 0;</a:t>
            </a:r>
          </a:p>
          <a:p>
            <a:pPr marL="457200" lvl="1" indent="0" defTabSz="914400" eaLnBrk="1"/>
            <a:r>
              <a:rPr lang="en-US" altLang="en-US" sz="2000" smtClean="0">
                <a:latin typeface="Courier New" pitchFamily="49" charset="0"/>
                <a:cs typeface="Courier New" pitchFamily="49" charset="0"/>
              </a:rPr>
              <a:t>		for i = 1 to n do</a:t>
            </a:r>
          </a:p>
          <a:p>
            <a:pPr marL="457200" lvl="1" indent="0" defTabSz="914400" eaLnBrk="1"/>
            <a:r>
              <a:rPr lang="en-US" altLang="en-US" sz="2000" smtClean="0">
                <a:latin typeface="Courier New" pitchFamily="49" charset="0"/>
                <a:cs typeface="Courier New" pitchFamily="49" charset="0"/>
              </a:rPr>
              <a:t>			suma = suma + c [i] * d [i];</a:t>
            </a:r>
          </a:p>
          <a:p>
            <a:pPr marL="457200" lvl="1" indent="0" defTabSz="914400" eaLnBrk="1"/>
            <a:r>
              <a:rPr lang="en-US" altLang="en-US" sz="2000" smtClean="0">
                <a:latin typeface="Courier New" pitchFamily="49" charset="0"/>
                <a:cs typeface="Courier New" pitchFamily="49" charset="0"/>
              </a:rPr>
              <a:t>		if (suma = M)</a:t>
            </a:r>
          </a:p>
          <a:p>
            <a:pPr marL="457200" lvl="1" indent="0" defTabSz="914400" eaLnBrk="1"/>
            <a:r>
              <a:rPr lang="en-US" altLang="en-US" sz="2000" smtClean="0">
                <a:latin typeface="Courier New" pitchFamily="49" charset="0"/>
                <a:cs typeface="Courier New" pitchFamily="49" charset="0"/>
              </a:rPr>
              <a:t>			moze = true;</a:t>
            </a:r>
          </a:p>
          <a:p>
            <a:pPr marL="457200" lvl="1" indent="0" defTabSz="914400" eaLnBrk="1"/>
            <a:r>
              <a:rPr lang="en-US" altLang="en-US" sz="2000" smtClean="0">
                <a:latin typeface="Courier New" pitchFamily="49" charset="0"/>
                <a:cs typeface="Courier New" pitchFamily="49" charset="0"/>
              </a:rPr>
              <a:t>	else</a:t>
            </a:r>
          </a:p>
          <a:p>
            <a:pPr marL="457200" lvl="1" indent="0" defTabSz="914400" eaLnBrk="1"/>
            <a:r>
              <a:rPr lang="en-US" altLang="en-US" sz="2000" smtClean="0">
                <a:latin typeface="Courier New" pitchFamily="49" charset="0"/>
                <a:cs typeface="Courier New" pitchFamily="49" charset="0"/>
              </a:rPr>
              <a:t>		for i = 0 to M / d [k] do</a:t>
            </a:r>
          </a:p>
          <a:p>
            <a:pPr marL="457200" lvl="1" indent="0" defTabSz="914400" eaLnBrk="1"/>
            <a:r>
              <a:rPr lang="en-US" altLang="en-US" sz="2000" smtClean="0">
                <a:latin typeface="Courier New" pitchFamily="49" charset="0"/>
                <a:cs typeface="Courier New" pitchFamily="49" charset="0"/>
              </a:rPr>
              <a:t>			c [k] = i;</a:t>
            </a:r>
          </a:p>
          <a:p>
            <a:pPr marL="457200" lvl="1" indent="0" defTabSz="914400" eaLnBrk="1"/>
            <a:r>
              <a:rPr lang="en-US" altLang="en-US" sz="2000" smtClean="0">
                <a:latin typeface="Courier New" pitchFamily="49" charset="0"/>
                <a:cs typeface="Courier New" pitchFamily="49" charset="0"/>
              </a:rPr>
              <a:t>			ufor (k + 1);</a:t>
            </a:r>
          </a:p>
          <a:p>
            <a:pPr marL="457200" lvl="1" indent="0" defTabSz="914400" eaLnBrk="1"/>
            <a:r>
              <a:rPr lang="en-US" altLang="en-US" sz="2000" smtClean="0">
                <a:latin typeface="Courier New" pitchFamily="49" charset="0"/>
                <a:cs typeface="Courier New" pitchFamily="49" charset="0"/>
              </a:rPr>
              <a:t>		endfor</a:t>
            </a:r>
          </a:p>
          <a:p>
            <a:pPr marL="457200" lvl="1" indent="0" defTabSz="914400" eaLnBrk="1"/>
            <a:r>
              <a:rPr lang="en-US" altLang="en-US" sz="2000" smtClean="0">
                <a:latin typeface="Courier New" pitchFamily="49" charset="0"/>
                <a:cs typeface="Courier New" pitchFamily="49" charset="0"/>
              </a:rPr>
              <a:t>	endif</a:t>
            </a:r>
          </a:p>
          <a:p>
            <a:pPr marL="457200" lvl="1" indent="0" defTabSz="914400" eaLnBrk="1"/>
            <a:r>
              <a:rPr lang="en-US" altLang="en-US" sz="2000" smtClean="0">
                <a:latin typeface="Courier New" pitchFamily="49" charset="0"/>
                <a:cs typeface="Courier New" pitchFamily="49" charset="0"/>
              </a:rPr>
              <a:t>}</a:t>
            </a:r>
            <a:endParaRPr lang="sr-Latn-RS" altLang="en-US" sz="2000" smtClean="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 name="Rounded Rectangle 366"/>
          <p:cNvSpPr/>
          <p:nvPr/>
        </p:nvSpPr>
        <p:spPr>
          <a:xfrm>
            <a:off x="5821363" y="5697538"/>
            <a:ext cx="314325" cy="1196975"/>
          </a:xfrm>
          <a:prstGeom prst="roundRect">
            <a:avLst/>
          </a:prstGeom>
        </p:spPr>
        <p:style>
          <a:lnRef idx="2">
            <a:schemeClr val="accent2"/>
          </a:lnRef>
          <a:fillRef idx="1">
            <a:schemeClr val="lt1"/>
          </a:fillRef>
          <a:effectRef idx="0">
            <a:schemeClr val="accent2"/>
          </a:effectRef>
          <a:fontRef idx="minor">
            <a:schemeClr val="dk1"/>
          </a:fontRef>
        </p:style>
        <p:txBody>
          <a:bodyPr anchor="ctr"/>
          <a:lstStyle/>
          <a:p>
            <a:pPr algn="ctr" defTabSz="914400" eaLnBrk="1" fontAlgn="auto" hangingPunct="1">
              <a:spcBef>
                <a:spcPts val="0"/>
              </a:spcBef>
              <a:spcAft>
                <a:spcPts val="0"/>
              </a:spcAft>
              <a:defRPr/>
            </a:pPr>
            <a:endParaRPr lang="sr-Cyrl-RS" dirty="0"/>
          </a:p>
        </p:txBody>
      </p:sp>
      <p:sp>
        <p:nvSpPr>
          <p:cNvPr id="365" name="Rounded Rectangle 364"/>
          <p:cNvSpPr/>
          <p:nvPr/>
        </p:nvSpPr>
        <p:spPr>
          <a:xfrm>
            <a:off x="1497013" y="5722938"/>
            <a:ext cx="314325" cy="1196975"/>
          </a:xfrm>
          <a:prstGeom prst="roundRect">
            <a:avLst/>
          </a:prstGeom>
        </p:spPr>
        <p:style>
          <a:lnRef idx="2">
            <a:schemeClr val="accent2"/>
          </a:lnRef>
          <a:fillRef idx="1">
            <a:schemeClr val="lt1"/>
          </a:fillRef>
          <a:effectRef idx="0">
            <a:schemeClr val="accent2"/>
          </a:effectRef>
          <a:fontRef idx="minor">
            <a:schemeClr val="dk1"/>
          </a:fontRef>
        </p:style>
        <p:txBody>
          <a:bodyPr anchor="ctr"/>
          <a:lstStyle/>
          <a:p>
            <a:pPr algn="ctr" defTabSz="914400" eaLnBrk="1" fontAlgn="auto" hangingPunct="1">
              <a:spcBef>
                <a:spcPts val="0"/>
              </a:spcBef>
              <a:spcAft>
                <a:spcPts val="0"/>
              </a:spcAft>
              <a:defRPr/>
            </a:pPr>
            <a:endParaRPr lang="sr-Cyrl-RS" dirty="0"/>
          </a:p>
        </p:txBody>
      </p:sp>
      <p:sp>
        <p:nvSpPr>
          <p:cNvPr id="29700" name="Title 1"/>
          <p:cNvSpPr>
            <a:spLocks noGrp="1"/>
          </p:cNvSpPr>
          <p:nvPr>
            <p:ph type="title" idx="4294967295"/>
          </p:nvPr>
        </p:nvSpPr>
        <p:spPr>
          <a:xfrm>
            <a:off x="2868613" y="301625"/>
            <a:ext cx="6704012" cy="747713"/>
          </a:xfrm>
        </p:spPr>
        <p:txBody>
          <a:bodyPr lIns="91440" tIns="45720" rIns="91440" bIns="45720"/>
          <a:lstStyle/>
          <a:p>
            <a:pPr eaLnBrk="1"/>
            <a:r>
              <a:rPr lang="sr-Latn-RS" altLang="en-US" smtClean="0"/>
              <a:t>Ugnježdene for petlje</a:t>
            </a:r>
            <a:endParaRPr lang="sr-Cyrl-RS" altLang="en-US" smtClean="0"/>
          </a:p>
        </p:txBody>
      </p:sp>
      <p:sp>
        <p:nvSpPr>
          <p:cNvPr id="3" name="Content Placeholder 2"/>
          <p:cNvSpPr>
            <a:spLocks noGrp="1" noRot="1" noChangeAspect="1" noMove="1" noResize="1" noEditPoints="1" noAdjustHandles="1" noChangeArrowheads="1" noChangeShapeType="1" noTextEdit="1"/>
          </p:cNvSpPr>
          <p:nvPr>
            <p:ph idx="4294967295"/>
          </p:nvPr>
        </p:nvSpPr>
        <p:spPr>
          <a:xfrm>
            <a:off x="693188" y="1475859"/>
            <a:ext cx="8693762" cy="469611"/>
          </a:xfrm>
          <a:blipFill rotWithShape="0">
            <a:blip r:embed="rId2"/>
            <a:stretch>
              <a:fillRect l="-928" t="-30000" b="-34286"/>
            </a:stretch>
          </a:blipFill>
          <a:extLst/>
        </p:spPr>
        <p:txBody>
          <a:bodyPr lIns="91440" tIns="45720" rIns="91440" bIns="45720" rtlCol="0">
            <a:normAutofit lnSpcReduction="10000"/>
          </a:bodyPr>
          <a:lstStyle/>
          <a:p>
            <a:pPr marL="228600" indent="-228600" defTabSz="914400" eaLnBrk="1" fontAlgn="auto" hangingPunct="1">
              <a:lnSpc>
                <a:spcPct val="90000"/>
              </a:lnSpc>
              <a:spcBef>
                <a:spcPts val="1000"/>
              </a:spcBef>
              <a:spcAft>
                <a:spcPts val="0"/>
              </a:spcAft>
              <a:buClrTx/>
              <a:buSzTx/>
              <a:buFont typeface="Arial" panose="020B0604020202020204" pitchFamily="34" charset="0"/>
              <a:buChar char="•"/>
              <a:defRPr/>
            </a:pPr>
            <a:r>
              <a:rPr lang="sr-Cyrl-RS" sz="2800">
                <a:noFill/>
                <a:cs typeface="+mn-cs"/>
              </a:rPr>
              <a:t> </a:t>
            </a:r>
          </a:p>
        </p:txBody>
      </p:sp>
      <p:sp>
        <p:nvSpPr>
          <p:cNvPr id="49" name="Rounded Rectangle 48"/>
          <p:cNvSpPr/>
          <p:nvPr/>
        </p:nvSpPr>
        <p:spPr>
          <a:xfrm>
            <a:off x="5108575" y="1928813"/>
            <a:ext cx="173038" cy="223837"/>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defTabSz="914400" eaLnBrk="1" fontAlgn="auto" hangingPunct="1">
              <a:spcBef>
                <a:spcPts val="0"/>
              </a:spcBef>
              <a:spcAft>
                <a:spcPts val="0"/>
              </a:spcAft>
              <a:defRPr/>
            </a:pPr>
            <a:r>
              <a:rPr lang="en-US" sz="1600" dirty="0"/>
              <a:t>1</a:t>
            </a:r>
            <a:endParaRPr lang="sr-Cyrl-RS" sz="1600" dirty="0"/>
          </a:p>
        </p:txBody>
      </p:sp>
      <p:sp>
        <p:nvSpPr>
          <p:cNvPr id="50" name="Rounded Rectangle 49"/>
          <p:cNvSpPr/>
          <p:nvPr/>
        </p:nvSpPr>
        <p:spPr>
          <a:xfrm>
            <a:off x="5108575" y="2360613"/>
            <a:ext cx="173038"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a:t>
            </a:r>
            <a:endParaRPr lang="sr-Cyrl-RS" sz="1600" dirty="0"/>
          </a:p>
        </p:txBody>
      </p:sp>
      <p:sp>
        <p:nvSpPr>
          <p:cNvPr id="51" name="Rounded Rectangle 50"/>
          <p:cNvSpPr/>
          <p:nvPr/>
        </p:nvSpPr>
        <p:spPr>
          <a:xfrm>
            <a:off x="5108575" y="2136775"/>
            <a:ext cx="173038"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a:t>
            </a:r>
            <a:endParaRPr lang="sr-Cyrl-RS" sz="1600" dirty="0"/>
          </a:p>
        </p:txBody>
      </p:sp>
      <p:sp>
        <p:nvSpPr>
          <p:cNvPr id="52" name="Rounded Rectangle 51"/>
          <p:cNvSpPr/>
          <p:nvPr/>
        </p:nvSpPr>
        <p:spPr>
          <a:xfrm>
            <a:off x="5108575" y="2584450"/>
            <a:ext cx="173038"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a:t>
            </a:r>
            <a:endParaRPr lang="sr-Cyrl-RS" sz="1600" dirty="0"/>
          </a:p>
        </p:txBody>
      </p:sp>
      <p:sp>
        <p:nvSpPr>
          <p:cNvPr id="145" name="Rounded Rectangle 144"/>
          <p:cNvSpPr/>
          <p:nvPr/>
        </p:nvSpPr>
        <p:spPr>
          <a:xfrm>
            <a:off x="1414463" y="3246438"/>
            <a:ext cx="173037" cy="223837"/>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defTabSz="914400" eaLnBrk="1" fontAlgn="auto" hangingPunct="1">
              <a:spcBef>
                <a:spcPts val="0"/>
              </a:spcBef>
              <a:spcAft>
                <a:spcPts val="0"/>
              </a:spcAft>
              <a:defRPr/>
            </a:pPr>
            <a:r>
              <a:rPr lang="sr-Latn-RS" sz="1600" dirty="0"/>
              <a:t>2</a:t>
            </a:r>
            <a:endParaRPr lang="sr-Cyrl-RS" sz="1600" dirty="0"/>
          </a:p>
        </p:txBody>
      </p:sp>
      <p:sp>
        <p:nvSpPr>
          <p:cNvPr id="146" name="Rounded Rectangle 145"/>
          <p:cNvSpPr/>
          <p:nvPr/>
        </p:nvSpPr>
        <p:spPr>
          <a:xfrm>
            <a:off x="1414463" y="3676650"/>
            <a:ext cx="173037"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a:t>
            </a:r>
            <a:endParaRPr lang="sr-Cyrl-RS" sz="1600" dirty="0"/>
          </a:p>
        </p:txBody>
      </p:sp>
      <p:sp>
        <p:nvSpPr>
          <p:cNvPr id="147" name="Rounded Rectangle 146"/>
          <p:cNvSpPr/>
          <p:nvPr/>
        </p:nvSpPr>
        <p:spPr>
          <a:xfrm>
            <a:off x="1414463" y="3452813"/>
            <a:ext cx="173037"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0</a:t>
            </a:r>
            <a:endParaRPr lang="sr-Cyrl-RS" sz="1600" dirty="0"/>
          </a:p>
        </p:txBody>
      </p:sp>
      <p:sp>
        <p:nvSpPr>
          <p:cNvPr id="148" name="Rounded Rectangle 147"/>
          <p:cNvSpPr/>
          <p:nvPr/>
        </p:nvSpPr>
        <p:spPr>
          <a:xfrm>
            <a:off x="1414463" y="3900488"/>
            <a:ext cx="173037"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a:t>
            </a:r>
            <a:endParaRPr lang="sr-Cyrl-RS" sz="1600" dirty="0"/>
          </a:p>
        </p:txBody>
      </p:sp>
      <p:sp>
        <p:nvSpPr>
          <p:cNvPr id="149" name="Rounded Rectangle 148"/>
          <p:cNvSpPr/>
          <p:nvPr/>
        </p:nvSpPr>
        <p:spPr>
          <a:xfrm>
            <a:off x="708025" y="4568825"/>
            <a:ext cx="174625" cy="223838"/>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defTabSz="914400" eaLnBrk="1" fontAlgn="auto" hangingPunct="1">
              <a:spcBef>
                <a:spcPts val="0"/>
              </a:spcBef>
              <a:spcAft>
                <a:spcPts val="0"/>
              </a:spcAft>
              <a:defRPr/>
            </a:pPr>
            <a:r>
              <a:rPr lang="sr-Latn-RS" sz="1600" dirty="0"/>
              <a:t>3</a:t>
            </a:r>
            <a:endParaRPr lang="sr-Cyrl-RS" sz="1600" dirty="0"/>
          </a:p>
        </p:txBody>
      </p:sp>
      <p:sp>
        <p:nvSpPr>
          <p:cNvPr id="150" name="Rounded Rectangle 149"/>
          <p:cNvSpPr/>
          <p:nvPr/>
        </p:nvSpPr>
        <p:spPr>
          <a:xfrm>
            <a:off x="708025" y="5000625"/>
            <a:ext cx="174625" cy="225425"/>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0</a:t>
            </a:r>
            <a:endParaRPr lang="sr-Cyrl-RS" sz="1600" dirty="0"/>
          </a:p>
        </p:txBody>
      </p:sp>
      <p:sp>
        <p:nvSpPr>
          <p:cNvPr id="151" name="Rounded Rectangle 150"/>
          <p:cNvSpPr/>
          <p:nvPr/>
        </p:nvSpPr>
        <p:spPr>
          <a:xfrm>
            <a:off x="708025" y="4776788"/>
            <a:ext cx="174625"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0</a:t>
            </a:r>
            <a:endParaRPr lang="sr-Cyrl-RS" sz="1600" dirty="0"/>
          </a:p>
        </p:txBody>
      </p:sp>
      <p:sp>
        <p:nvSpPr>
          <p:cNvPr id="152" name="Rounded Rectangle 151"/>
          <p:cNvSpPr/>
          <p:nvPr/>
        </p:nvSpPr>
        <p:spPr>
          <a:xfrm>
            <a:off x="708025" y="5226050"/>
            <a:ext cx="174625"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a:t>
            </a:r>
            <a:endParaRPr lang="sr-Cyrl-RS" sz="1600" dirty="0"/>
          </a:p>
        </p:txBody>
      </p:sp>
      <p:sp>
        <p:nvSpPr>
          <p:cNvPr id="153" name="Rounded Rectangle 152"/>
          <p:cNvSpPr/>
          <p:nvPr/>
        </p:nvSpPr>
        <p:spPr>
          <a:xfrm>
            <a:off x="1414463" y="4578350"/>
            <a:ext cx="173037" cy="223838"/>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defTabSz="914400" eaLnBrk="1" fontAlgn="auto" hangingPunct="1">
              <a:spcBef>
                <a:spcPts val="0"/>
              </a:spcBef>
              <a:spcAft>
                <a:spcPts val="0"/>
              </a:spcAft>
              <a:defRPr/>
            </a:pPr>
            <a:r>
              <a:rPr lang="sr-Latn-RS" sz="1600" dirty="0"/>
              <a:t>3</a:t>
            </a:r>
            <a:endParaRPr lang="sr-Cyrl-RS" sz="1600" dirty="0"/>
          </a:p>
        </p:txBody>
      </p:sp>
      <p:sp>
        <p:nvSpPr>
          <p:cNvPr id="154" name="Rounded Rectangle 153"/>
          <p:cNvSpPr/>
          <p:nvPr/>
        </p:nvSpPr>
        <p:spPr>
          <a:xfrm>
            <a:off x="1414463" y="5008563"/>
            <a:ext cx="173037"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1</a:t>
            </a:r>
            <a:endParaRPr lang="sr-Cyrl-RS" sz="1600" dirty="0"/>
          </a:p>
        </p:txBody>
      </p:sp>
      <p:sp>
        <p:nvSpPr>
          <p:cNvPr id="155" name="Rounded Rectangle 154"/>
          <p:cNvSpPr/>
          <p:nvPr/>
        </p:nvSpPr>
        <p:spPr>
          <a:xfrm>
            <a:off x="1414463" y="4784725"/>
            <a:ext cx="173037"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0</a:t>
            </a:r>
            <a:endParaRPr lang="sr-Cyrl-RS" sz="1600" dirty="0"/>
          </a:p>
        </p:txBody>
      </p:sp>
      <p:sp>
        <p:nvSpPr>
          <p:cNvPr id="156" name="Rounded Rectangle 155"/>
          <p:cNvSpPr/>
          <p:nvPr/>
        </p:nvSpPr>
        <p:spPr>
          <a:xfrm>
            <a:off x="1414463" y="5232400"/>
            <a:ext cx="173037"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a:t>
            </a:r>
            <a:endParaRPr lang="sr-Cyrl-RS" sz="1600" dirty="0"/>
          </a:p>
        </p:txBody>
      </p:sp>
      <p:sp>
        <p:nvSpPr>
          <p:cNvPr id="157" name="Rounded Rectangle 156"/>
          <p:cNvSpPr/>
          <p:nvPr/>
        </p:nvSpPr>
        <p:spPr>
          <a:xfrm>
            <a:off x="2120900" y="4568825"/>
            <a:ext cx="173038" cy="223838"/>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defTabSz="914400" eaLnBrk="1" fontAlgn="auto" hangingPunct="1">
              <a:spcBef>
                <a:spcPts val="0"/>
              </a:spcBef>
              <a:spcAft>
                <a:spcPts val="0"/>
              </a:spcAft>
              <a:defRPr/>
            </a:pPr>
            <a:r>
              <a:rPr lang="sr-Latn-RS" sz="1600" dirty="0"/>
              <a:t>3</a:t>
            </a:r>
            <a:endParaRPr lang="sr-Cyrl-RS" sz="1600" dirty="0"/>
          </a:p>
        </p:txBody>
      </p:sp>
      <p:sp>
        <p:nvSpPr>
          <p:cNvPr id="158" name="Rounded Rectangle 157"/>
          <p:cNvSpPr/>
          <p:nvPr/>
        </p:nvSpPr>
        <p:spPr>
          <a:xfrm>
            <a:off x="2120900" y="5000625"/>
            <a:ext cx="173038" cy="225425"/>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2</a:t>
            </a:r>
            <a:endParaRPr lang="sr-Cyrl-RS" sz="1600" dirty="0"/>
          </a:p>
        </p:txBody>
      </p:sp>
      <p:sp>
        <p:nvSpPr>
          <p:cNvPr id="159" name="Rounded Rectangle 158"/>
          <p:cNvSpPr/>
          <p:nvPr/>
        </p:nvSpPr>
        <p:spPr>
          <a:xfrm>
            <a:off x="2120900" y="4776788"/>
            <a:ext cx="173038"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0</a:t>
            </a:r>
            <a:endParaRPr lang="sr-Cyrl-RS" sz="1600" dirty="0"/>
          </a:p>
        </p:txBody>
      </p:sp>
      <p:sp>
        <p:nvSpPr>
          <p:cNvPr id="160" name="Rounded Rectangle 159"/>
          <p:cNvSpPr/>
          <p:nvPr/>
        </p:nvSpPr>
        <p:spPr>
          <a:xfrm>
            <a:off x="2120900" y="5226050"/>
            <a:ext cx="173038"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a:t>
            </a:r>
            <a:endParaRPr lang="sr-Cyrl-RS" sz="1600" dirty="0"/>
          </a:p>
        </p:txBody>
      </p:sp>
      <p:sp>
        <p:nvSpPr>
          <p:cNvPr id="161" name="Rounded Rectangle 160"/>
          <p:cNvSpPr/>
          <p:nvPr/>
        </p:nvSpPr>
        <p:spPr>
          <a:xfrm>
            <a:off x="449263" y="5872163"/>
            <a:ext cx="180975" cy="231775"/>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defTabSz="914400" eaLnBrk="1" fontAlgn="auto" hangingPunct="1">
              <a:spcBef>
                <a:spcPts val="0"/>
              </a:spcBef>
              <a:spcAft>
                <a:spcPts val="0"/>
              </a:spcAft>
              <a:defRPr/>
            </a:pPr>
            <a:r>
              <a:rPr lang="sr-Latn-RS" sz="1600" dirty="0"/>
              <a:t>4</a:t>
            </a:r>
            <a:endParaRPr lang="sr-Cyrl-RS" sz="1600" dirty="0"/>
          </a:p>
        </p:txBody>
      </p:sp>
      <p:sp>
        <p:nvSpPr>
          <p:cNvPr id="162" name="Rounded Rectangle 161"/>
          <p:cNvSpPr/>
          <p:nvPr/>
        </p:nvSpPr>
        <p:spPr>
          <a:xfrm>
            <a:off x="449263" y="6327775"/>
            <a:ext cx="173037"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0</a:t>
            </a:r>
            <a:endParaRPr lang="sr-Cyrl-RS" sz="1600" dirty="0"/>
          </a:p>
        </p:txBody>
      </p:sp>
      <p:sp>
        <p:nvSpPr>
          <p:cNvPr id="163" name="Rounded Rectangle 162"/>
          <p:cNvSpPr/>
          <p:nvPr/>
        </p:nvSpPr>
        <p:spPr>
          <a:xfrm>
            <a:off x="449263" y="6103938"/>
            <a:ext cx="173037"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0</a:t>
            </a:r>
          </a:p>
        </p:txBody>
      </p:sp>
      <p:sp>
        <p:nvSpPr>
          <p:cNvPr id="164" name="Rounded Rectangle 163"/>
          <p:cNvSpPr/>
          <p:nvPr/>
        </p:nvSpPr>
        <p:spPr>
          <a:xfrm>
            <a:off x="449263" y="6551613"/>
            <a:ext cx="173037"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0</a:t>
            </a:r>
            <a:endParaRPr lang="sr-Cyrl-RS" sz="1600" dirty="0"/>
          </a:p>
        </p:txBody>
      </p:sp>
      <p:sp>
        <p:nvSpPr>
          <p:cNvPr id="165" name="Rounded Rectangle 164"/>
          <p:cNvSpPr/>
          <p:nvPr/>
        </p:nvSpPr>
        <p:spPr>
          <a:xfrm>
            <a:off x="839788" y="5862638"/>
            <a:ext cx="180975" cy="230187"/>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defTabSz="914400" eaLnBrk="1" fontAlgn="auto" hangingPunct="1">
              <a:spcBef>
                <a:spcPts val="0"/>
              </a:spcBef>
              <a:spcAft>
                <a:spcPts val="0"/>
              </a:spcAft>
              <a:defRPr/>
            </a:pPr>
            <a:r>
              <a:rPr lang="sr-Latn-RS" sz="1600" dirty="0"/>
              <a:t>4</a:t>
            </a:r>
            <a:endParaRPr lang="sr-Cyrl-RS" sz="1600" dirty="0"/>
          </a:p>
        </p:txBody>
      </p:sp>
      <p:sp>
        <p:nvSpPr>
          <p:cNvPr id="166" name="Rounded Rectangle 165"/>
          <p:cNvSpPr/>
          <p:nvPr/>
        </p:nvSpPr>
        <p:spPr>
          <a:xfrm>
            <a:off x="839788" y="6316663"/>
            <a:ext cx="173037"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0</a:t>
            </a:r>
            <a:endParaRPr lang="sr-Cyrl-RS" sz="1600" dirty="0"/>
          </a:p>
        </p:txBody>
      </p:sp>
      <p:sp>
        <p:nvSpPr>
          <p:cNvPr id="167" name="Rounded Rectangle 166"/>
          <p:cNvSpPr/>
          <p:nvPr/>
        </p:nvSpPr>
        <p:spPr>
          <a:xfrm>
            <a:off x="839788" y="6092825"/>
            <a:ext cx="173037"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0</a:t>
            </a:r>
            <a:endParaRPr lang="sr-Cyrl-RS" sz="1600" dirty="0"/>
          </a:p>
        </p:txBody>
      </p:sp>
      <p:sp>
        <p:nvSpPr>
          <p:cNvPr id="168" name="Rounded Rectangle 167"/>
          <p:cNvSpPr/>
          <p:nvPr/>
        </p:nvSpPr>
        <p:spPr>
          <a:xfrm>
            <a:off x="839788" y="6540500"/>
            <a:ext cx="173037" cy="225425"/>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1</a:t>
            </a:r>
            <a:endParaRPr lang="sr-Cyrl-RS" sz="1600" dirty="0"/>
          </a:p>
        </p:txBody>
      </p:sp>
      <p:sp>
        <p:nvSpPr>
          <p:cNvPr id="169" name="Rounded Rectangle 168"/>
          <p:cNvSpPr/>
          <p:nvPr/>
        </p:nvSpPr>
        <p:spPr>
          <a:xfrm>
            <a:off x="1204913" y="5851525"/>
            <a:ext cx="180975" cy="231775"/>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defTabSz="914400" eaLnBrk="1" fontAlgn="auto" hangingPunct="1">
              <a:spcBef>
                <a:spcPts val="0"/>
              </a:spcBef>
              <a:spcAft>
                <a:spcPts val="0"/>
              </a:spcAft>
              <a:defRPr/>
            </a:pPr>
            <a:r>
              <a:rPr lang="sr-Latn-RS" sz="1600" dirty="0"/>
              <a:t>4</a:t>
            </a:r>
            <a:endParaRPr lang="sr-Cyrl-RS" sz="1600" dirty="0"/>
          </a:p>
        </p:txBody>
      </p:sp>
      <p:sp>
        <p:nvSpPr>
          <p:cNvPr id="170" name="Rounded Rectangle 169"/>
          <p:cNvSpPr/>
          <p:nvPr/>
        </p:nvSpPr>
        <p:spPr>
          <a:xfrm>
            <a:off x="1204913" y="6307138"/>
            <a:ext cx="173037"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1</a:t>
            </a:r>
            <a:endParaRPr lang="sr-Cyrl-RS" sz="1600" dirty="0"/>
          </a:p>
        </p:txBody>
      </p:sp>
      <p:sp>
        <p:nvSpPr>
          <p:cNvPr id="171" name="Rounded Rectangle 170"/>
          <p:cNvSpPr/>
          <p:nvPr/>
        </p:nvSpPr>
        <p:spPr>
          <a:xfrm>
            <a:off x="1204913" y="6083300"/>
            <a:ext cx="173037"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0</a:t>
            </a:r>
            <a:endParaRPr lang="sr-Cyrl-RS" sz="1600" dirty="0"/>
          </a:p>
        </p:txBody>
      </p:sp>
      <p:sp>
        <p:nvSpPr>
          <p:cNvPr id="172" name="Rounded Rectangle 171"/>
          <p:cNvSpPr/>
          <p:nvPr/>
        </p:nvSpPr>
        <p:spPr>
          <a:xfrm>
            <a:off x="1204913" y="6530975"/>
            <a:ext cx="173037"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0</a:t>
            </a:r>
            <a:endParaRPr lang="sr-Cyrl-RS" sz="1600" dirty="0"/>
          </a:p>
        </p:txBody>
      </p:sp>
      <p:sp>
        <p:nvSpPr>
          <p:cNvPr id="173" name="Rounded Rectangle 172"/>
          <p:cNvSpPr/>
          <p:nvPr/>
        </p:nvSpPr>
        <p:spPr>
          <a:xfrm>
            <a:off x="1558925" y="5862638"/>
            <a:ext cx="180975" cy="230187"/>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defTabSz="914400" eaLnBrk="1" fontAlgn="auto" hangingPunct="1">
              <a:spcBef>
                <a:spcPts val="0"/>
              </a:spcBef>
              <a:spcAft>
                <a:spcPts val="0"/>
              </a:spcAft>
              <a:defRPr/>
            </a:pPr>
            <a:r>
              <a:rPr lang="sr-Latn-RS" sz="1600" dirty="0"/>
              <a:t>4</a:t>
            </a:r>
            <a:endParaRPr lang="sr-Cyrl-RS" sz="1600" dirty="0"/>
          </a:p>
        </p:txBody>
      </p:sp>
      <p:sp>
        <p:nvSpPr>
          <p:cNvPr id="174" name="Rounded Rectangle 173"/>
          <p:cNvSpPr/>
          <p:nvPr/>
        </p:nvSpPr>
        <p:spPr>
          <a:xfrm>
            <a:off x="1558925" y="6316663"/>
            <a:ext cx="173038"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1</a:t>
            </a:r>
            <a:endParaRPr lang="sr-Cyrl-RS" sz="1600" dirty="0"/>
          </a:p>
        </p:txBody>
      </p:sp>
      <p:sp>
        <p:nvSpPr>
          <p:cNvPr id="175" name="Rounded Rectangle 174"/>
          <p:cNvSpPr/>
          <p:nvPr/>
        </p:nvSpPr>
        <p:spPr>
          <a:xfrm>
            <a:off x="1558925" y="6092825"/>
            <a:ext cx="173038"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0</a:t>
            </a:r>
            <a:endParaRPr lang="sr-Cyrl-RS" sz="1600" dirty="0"/>
          </a:p>
        </p:txBody>
      </p:sp>
      <p:sp>
        <p:nvSpPr>
          <p:cNvPr id="176" name="Rounded Rectangle 175"/>
          <p:cNvSpPr/>
          <p:nvPr/>
        </p:nvSpPr>
        <p:spPr>
          <a:xfrm>
            <a:off x="1558925" y="6540500"/>
            <a:ext cx="173038" cy="225425"/>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1</a:t>
            </a:r>
            <a:endParaRPr lang="sr-Cyrl-RS" sz="1600" dirty="0"/>
          </a:p>
        </p:txBody>
      </p:sp>
      <p:sp>
        <p:nvSpPr>
          <p:cNvPr id="177" name="Rounded Rectangle 176"/>
          <p:cNvSpPr/>
          <p:nvPr/>
        </p:nvSpPr>
        <p:spPr>
          <a:xfrm>
            <a:off x="1920875" y="5845175"/>
            <a:ext cx="180975" cy="22860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defTabSz="914400" eaLnBrk="1" fontAlgn="auto" hangingPunct="1">
              <a:spcBef>
                <a:spcPts val="0"/>
              </a:spcBef>
              <a:spcAft>
                <a:spcPts val="0"/>
              </a:spcAft>
              <a:defRPr/>
            </a:pPr>
            <a:r>
              <a:rPr lang="sr-Latn-RS" sz="1600" dirty="0"/>
              <a:t>4</a:t>
            </a:r>
            <a:endParaRPr lang="sr-Cyrl-RS" sz="1600" dirty="0"/>
          </a:p>
        </p:txBody>
      </p:sp>
      <p:sp>
        <p:nvSpPr>
          <p:cNvPr id="178" name="Rounded Rectangle 177"/>
          <p:cNvSpPr/>
          <p:nvPr/>
        </p:nvSpPr>
        <p:spPr>
          <a:xfrm>
            <a:off x="1920875" y="6297613"/>
            <a:ext cx="173038"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2</a:t>
            </a:r>
            <a:endParaRPr lang="sr-Cyrl-RS" sz="1600" dirty="0"/>
          </a:p>
        </p:txBody>
      </p:sp>
      <p:sp>
        <p:nvSpPr>
          <p:cNvPr id="179" name="Rounded Rectangle 178"/>
          <p:cNvSpPr/>
          <p:nvPr/>
        </p:nvSpPr>
        <p:spPr>
          <a:xfrm>
            <a:off x="1920875" y="6073775"/>
            <a:ext cx="173038"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0</a:t>
            </a:r>
            <a:endParaRPr lang="sr-Cyrl-RS" sz="1600" dirty="0"/>
          </a:p>
        </p:txBody>
      </p:sp>
      <p:sp>
        <p:nvSpPr>
          <p:cNvPr id="180" name="Rounded Rectangle 179"/>
          <p:cNvSpPr/>
          <p:nvPr/>
        </p:nvSpPr>
        <p:spPr>
          <a:xfrm>
            <a:off x="1920875" y="6521450"/>
            <a:ext cx="173038"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0</a:t>
            </a:r>
            <a:endParaRPr lang="sr-Cyrl-RS" sz="1600" dirty="0"/>
          </a:p>
        </p:txBody>
      </p:sp>
      <p:sp>
        <p:nvSpPr>
          <p:cNvPr id="181" name="Rounded Rectangle 180"/>
          <p:cNvSpPr/>
          <p:nvPr/>
        </p:nvSpPr>
        <p:spPr>
          <a:xfrm>
            <a:off x="2274888" y="5854700"/>
            <a:ext cx="180975" cy="230188"/>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defTabSz="914400" eaLnBrk="1" fontAlgn="auto" hangingPunct="1">
              <a:spcBef>
                <a:spcPts val="0"/>
              </a:spcBef>
              <a:spcAft>
                <a:spcPts val="0"/>
              </a:spcAft>
              <a:defRPr/>
            </a:pPr>
            <a:r>
              <a:rPr lang="sr-Latn-RS" sz="1600" dirty="0"/>
              <a:t>4</a:t>
            </a:r>
            <a:endParaRPr lang="sr-Cyrl-RS" sz="1600" dirty="0"/>
          </a:p>
        </p:txBody>
      </p:sp>
      <p:sp>
        <p:nvSpPr>
          <p:cNvPr id="182" name="Rounded Rectangle 181"/>
          <p:cNvSpPr/>
          <p:nvPr/>
        </p:nvSpPr>
        <p:spPr>
          <a:xfrm>
            <a:off x="2274888" y="6308725"/>
            <a:ext cx="173037"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2</a:t>
            </a:r>
            <a:endParaRPr lang="sr-Cyrl-RS" sz="1600" dirty="0"/>
          </a:p>
        </p:txBody>
      </p:sp>
      <p:sp>
        <p:nvSpPr>
          <p:cNvPr id="183" name="Rounded Rectangle 182"/>
          <p:cNvSpPr/>
          <p:nvPr/>
        </p:nvSpPr>
        <p:spPr>
          <a:xfrm>
            <a:off x="2274888" y="6084888"/>
            <a:ext cx="173037"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0</a:t>
            </a:r>
            <a:endParaRPr lang="sr-Cyrl-RS" sz="1600" dirty="0"/>
          </a:p>
        </p:txBody>
      </p:sp>
      <p:sp>
        <p:nvSpPr>
          <p:cNvPr id="184" name="Rounded Rectangle 183"/>
          <p:cNvSpPr/>
          <p:nvPr/>
        </p:nvSpPr>
        <p:spPr>
          <a:xfrm>
            <a:off x="2274888" y="6532563"/>
            <a:ext cx="173037"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1</a:t>
            </a:r>
            <a:endParaRPr lang="sr-Cyrl-RS" sz="1600" dirty="0"/>
          </a:p>
        </p:txBody>
      </p:sp>
      <p:sp>
        <p:nvSpPr>
          <p:cNvPr id="185" name="Rounded Rectangle 184"/>
          <p:cNvSpPr/>
          <p:nvPr/>
        </p:nvSpPr>
        <p:spPr>
          <a:xfrm>
            <a:off x="3975100" y="3246438"/>
            <a:ext cx="173038" cy="223837"/>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defTabSz="914400" eaLnBrk="1" fontAlgn="auto" hangingPunct="1">
              <a:spcBef>
                <a:spcPts val="0"/>
              </a:spcBef>
              <a:spcAft>
                <a:spcPts val="0"/>
              </a:spcAft>
              <a:defRPr/>
            </a:pPr>
            <a:r>
              <a:rPr lang="sr-Latn-RS" sz="1600" dirty="0"/>
              <a:t>2</a:t>
            </a:r>
            <a:endParaRPr lang="sr-Cyrl-RS" sz="1600" dirty="0"/>
          </a:p>
        </p:txBody>
      </p:sp>
      <p:sp>
        <p:nvSpPr>
          <p:cNvPr id="186" name="Rounded Rectangle 185"/>
          <p:cNvSpPr/>
          <p:nvPr/>
        </p:nvSpPr>
        <p:spPr>
          <a:xfrm>
            <a:off x="3975100" y="3676650"/>
            <a:ext cx="173038"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a:t>
            </a:r>
            <a:endParaRPr lang="sr-Cyrl-RS" sz="1600" dirty="0"/>
          </a:p>
        </p:txBody>
      </p:sp>
      <p:sp>
        <p:nvSpPr>
          <p:cNvPr id="187" name="Rounded Rectangle 186"/>
          <p:cNvSpPr/>
          <p:nvPr/>
        </p:nvSpPr>
        <p:spPr>
          <a:xfrm>
            <a:off x="3975100" y="3452813"/>
            <a:ext cx="173038"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1</a:t>
            </a:r>
            <a:endParaRPr lang="sr-Cyrl-RS" sz="1600" dirty="0"/>
          </a:p>
        </p:txBody>
      </p:sp>
      <p:sp>
        <p:nvSpPr>
          <p:cNvPr id="188" name="Rounded Rectangle 187"/>
          <p:cNvSpPr/>
          <p:nvPr/>
        </p:nvSpPr>
        <p:spPr>
          <a:xfrm>
            <a:off x="3975100" y="3900488"/>
            <a:ext cx="173038"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a:t>
            </a:r>
            <a:endParaRPr lang="sr-Cyrl-RS" sz="1600" dirty="0"/>
          </a:p>
        </p:txBody>
      </p:sp>
      <p:sp>
        <p:nvSpPr>
          <p:cNvPr id="189" name="Rounded Rectangle 188"/>
          <p:cNvSpPr/>
          <p:nvPr/>
        </p:nvSpPr>
        <p:spPr>
          <a:xfrm>
            <a:off x="3268663" y="4568825"/>
            <a:ext cx="173037" cy="223838"/>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defTabSz="914400" eaLnBrk="1" fontAlgn="auto" hangingPunct="1">
              <a:spcBef>
                <a:spcPts val="0"/>
              </a:spcBef>
              <a:spcAft>
                <a:spcPts val="0"/>
              </a:spcAft>
              <a:defRPr/>
            </a:pPr>
            <a:r>
              <a:rPr lang="sr-Latn-RS" sz="1600" dirty="0"/>
              <a:t>3</a:t>
            </a:r>
            <a:endParaRPr lang="sr-Cyrl-RS" sz="1600" dirty="0"/>
          </a:p>
        </p:txBody>
      </p:sp>
      <p:sp>
        <p:nvSpPr>
          <p:cNvPr id="190" name="Rounded Rectangle 189"/>
          <p:cNvSpPr/>
          <p:nvPr/>
        </p:nvSpPr>
        <p:spPr>
          <a:xfrm>
            <a:off x="3268663" y="5000625"/>
            <a:ext cx="173037" cy="225425"/>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0</a:t>
            </a:r>
            <a:endParaRPr lang="sr-Cyrl-RS" sz="1600" dirty="0"/>
          </a:p>
        </p:txBody>
      </p:sp>
      <p:sp>
        <p:nvSpPr>
          <p:cNvPr id="191" name="Rounded Rectangle 190"/>
          <p:cNvSpPr/>
          <p:nvPr/>
        </p:nvSpPr>
        <p:spPr>
          <a:xfrm>
            <a:off x="3268663" y="4776788"/>
            <a:ext cx="173037"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1</a:t>
            </a:r>
            <a:endParaRPr lang="sr-Cyrl-RS" sz="1600" dirty="0"/>
          </a:p>
        </p:txBody>
      </p:sp>
      <p:sp>
        <p:nvSpPr>
          <p:cNvPr id="192" name="Rounded Rectangle 191"/>
          <p:cNvSpPr/>
          <p:nvPr/>
        </p:nvSpPr>
        <p:spPr>
          <a:xfrm>
            <a:off x="3268663" y="5226050"/>
            <a:ext cx="173037"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a:t>
            </a:r>
            <a:endParaRPr lang="sr-Cyrl-RS" sz="1600" dirty="0"/>
          </a:p>
        </p:txBody>
      </p:sp>
      <p:sp>
        <p:nvSpPr>
          <p:cNvPr id="193" name="Rounded Rectangle 192"/>
          <p:cNvSpPr/>
          <p:nvPr/>
        </p:nvSpPr>
        <p:spPr>
          <a:xfrm>
            <a:off x="3975100" y="4578350"/>
            <a:ext cx="173038" cy="223838"/>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defTabSz="914400" eaLnBrk="1" fontAlgn="auto" hangingPunct="1">
              <a:spcBef>
                <a:spcPts val="0"/>
              </a:spcBef>
              <a:spcAft>
                <a:spcPts val="0"/>
              </a:spcAft>
              <a:defRPr/>
            </a:pPr>
            <a:r>
              <a:rPr lang="sr-Latn-RS" sz="1600" dirty="0"/>
              <a:t>3</a:t>
            </a:r>
            <a:endParaRPr lang="sr-Cyrl-RS" sz="1600" dirty="0"/>
          </a:p>
        </p:txBody>
      </p:sp>
      <p:sp>
        <p:nvSpPr>
          <p:cNvPr id="194" name="Rounded Rectangle 193"/>
          <p:cNvSpPr/>
          <p:nvPr/>
        </p:nvSpPr>
        <p:spPr>
          <a:xfrm>
            <a:off x="3975100" y="5008563"/>
            <a:ext cx="173038"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1</a:t>
            </a:r>
            <a:endParaRPr lang="sr-Cyrl-RS" sz="1600" dirty="0"/>
          </a:p>
        </p:txBody>
      </p:sp>
      <p:sp>
        <p:nvSpPr>
          <p:cNvPr id="195" name="Rounded Rectangle 194"/>
          <p:cNvSpPr/>
          <p:nvPr/>
        </p:nvSpPr>
        <p:spPr>
          <a:xfrm>
            <a:off x="3975100" y="4784725"/>
            <a:ext cx="173038"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1</a:t>
            </a:r>
            <a:endParaRPr lang="sr-Cyrl-RS" sz="1600" dirty="0"/>
          </a:p>
        </p:txBody>
      </p:sp>
      <p:sp>
        <p:nvSpPr>
          <p:cNvPr id="196" name="Rounded Rectangle 195"/>
          <p:cNvSpPr/>
          <p:nvPr/>
        </p:nvSpPr>
        <p:spPr>
          <a:xfrm>
            <a:off x="3975100" y="5232400"/>
            <a:ext cx="173038"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a:t>
            </a:r>
            <a:endParaRPr lang="sr-Cyrl-RS" sz="1600" dirty="0"/>
          </a:p>
        </p:txBody>
      </p:sp>
      <p:sp>
        <p:nvSpPr>
          <p:cNvPr id="197" name="Rounded Rectangle 196"/>
          <p:cNvSpPr/>
          <p:nvPr/>
        </p:nvSpPr>
        <p:spPr>
          <a:xfrm>
            <a:off x="4665663" y="4578350"/>
            <a:ext cx="173037" cy="223838"/>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defTabSz="914400" eaLnBrk="1" fontAlgn="auto" hangingPunct="1">
              <a:spcBef>
                <a:spcPts val="0"/>
              </a:spcBef>
              <a:spcAft>
                <a:spcPts val="0"/>
              </a:spcAft>
              <a:defRPr/>
            </a:pPr>
            <a:r>
              <a:rPr lang="sr-Latn-RS" sz="1600" dirty="0"/>
              <a:t>3</a:t>
            </a:r>
            <a:endParaRPr lang="sr-Cyrl-RS" sz="1600" dirty="0"/>
          </a:p>
        </p:txBody>
      </p:sp>
      <p:sp>
        <p:nvSpPr>
          <p:cNvPr id="198" name="Rounded Rectangle 197"/>
          <p:cNvSpPr/>
          <p:nvPr/>
        </p:nvSpPr>
        <p:spPr>
          <a:xfrm>
            <a:off x="4665663" y="5008563"/>
            <a:ext cx="173037"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2</a:t>
            </a:r>
            <a:endParaRPr lang="sr-Cyrl-RS" sz="1600" dirty="0"/>
          </a:p>
        </p:txBody>
      </p:sp>
      <p:sp>
        <p:nvSpPr>
          <p:cNvPr id="199" name="Rounded Rectangle 198"/>
          <p:cNvSpPr/>
          <p:nvPr/>
        </p:nvSpPr>
        <p:spPr>
          <a:xfrm>
            <a:off x="4665663" y="4784725"/>
            <a:ext cx="173037"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1</a:t>
            </a:r>
            <a:endParaRPr lang="sr-Cyrl-RS" sz="1600" dirty="0"/>
          </a:p>
        </p:txBody>
      </p:sp>
      <p:sp>
        <p:nvSpPr>
          <p:cNvPr id="200" name="Rounded Rectangle 199"/>
          <p:cNvSpPr/>
          <p:nvPr/>
        </p:nvSpPr>
        <p:spPr>
          <a:xfrm>
            <a:off x="4665663" y="5232400"/>
            <a:ext cx="173037"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a:t>
            </a:r>
            <a:endParaRPr lang="sr-Cyrl-RS" sz="1600" dirty="0"/>
          </a:p>
        </p:txBody>
      </p:sp>
      <p:sp>
        <p:nvSpPr>
          <p:cNvPr id="201" name="Rounded Rectangle 200"/>
          <p:cNvSpPr/>
          <p:nvPr/>
        </p:nvSpPr>
        <p:spPr>
          <a:xfrm>
            <a:off x="3008313" y="5872163"/>
            <a:ext cx="180975" cy="231775"/>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defTabSz="914400" eaLnBrk="1" fontAlgn="auto" hangingPunct="1">
              <a:spcBef>
                <a:spcPts val="0"/>
              </a:spcBef>
              <a:spcAft>
                <a:spcPts val="0"/>
              </a:spcAft>
              <a:defRPr/>
            </a:pPr>
            <a:r>
              <a:rPr lang="sr-Latn-RS" sz="1600" dirty="0"/>
              <a:t>4</a:t>
            </a:r>
            <a:endParaRPr lang="sr-Cyrl-RS" sz="1600" dirty="0"/>
          </a:p>
        </p:txBody>
      </p:sp>
      <p:sp>
        <p:nvSpPr>
          <p:cNvPr id="202" name="Rounded Rectangle 201"/>
          <p:cNvSpPr/>
          <p:nvPr/>
        </p:nvSpPr>
        <p:spPr>
          <a:xfrm>
            <a:off x="3008313" y="6327775"/>
            <a:ext cx="173037"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0</a:t>
            </a:r>
            <a:endParaRPr lang="sr-Cyrl-RS" sz="1600" dirty="0"/>
          </a:p>
        </p:txBody>
      </p:sp>
      <p:sp>
        <p:nvSpPr>
          <p:cNvPr id="203" name="Rounded Rectangle 202"/>
          <p:cNvSpPr/>
          <p:nvPr/>
        </p:nvSpPr>
        <p:spPr>
          <a:xfrm>
            <a:off x="3008313" y="6103938"/>
            <a:ext cx="173037"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1</a:t>
            </a:r>
            <a:endParaRPr lang="sr-Cyrl-RS" sz="1600" dirty="0"/>
          </a:p>
        </p:txBody>
      </p:sp>
      <p:sp>
        <p:nvSpPr>
          <p:cNvPr id="205" name="Rounded Rectangle 204"/>
          <p:cNvSpPr/>
          <p:nvPr/>
        </p:nvSpPr>
        <p:spPr>
          <a:xfrm>
            <a:off x="3398838" y="5862638"/>
            <a:ext cx="182562" cy="230187"/>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defTabSz="914400" eaLnBrk="1" fontAlgn="auto" hangingPunct="1">
              <a:spcBef>
                <a:spcPts val="0"/>
              </a:spcBef>
              <a:spcAft>
                <a:spcPts val="0"/>
              </a:spcAft>
              <a:defRPr/>
            </a:pPr>
            <a:r>
              <a:rPr lang="sr-Latn-RS" sz="1600" dirty="0"/>
              <a:t>4</a:t>
            </a:r>
            <a:endParaRPr lang="sr-Cyrl-RS" sz="1600" dirty="0"/>
          </a:p>
        </p:txBody>
      </p:sp>
      <p:sp>
        <p:nvSpPr>
          <p:cNvPr id="206" name="Rounded Rectangle 205"/>
          <p:cNvSpPr/>
          <p:nvPr/>
        </p:nvSpPr>
        <p:spPr>
          <a:xfrm>
            <a:off x="3398838" y="6316663"/>
            <a:ext cx="174625"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0</a:t>
            </a:r>
            <a:endParaRPr lang="sr-Cyrl-RS" sz="1600" dirty="0"/>
          </a:p>
        </p:txBody>
      </p:sp>
      <p:sp>
        <p:nvSpPr>
          <p:cNvPr id="207" name="Rounded Rectangle 206"/>
          <p:cNvSpPr/>
          <p:nvPr/>
        </p:nvSpPr>
        <p:spPr>
          <a:xfrm>
            <a:off x="3398838" y="6092825"/>
            <a:ext cx="174625"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1</a:t>
            </a:r>
            <a:endParaRPr lang="sr-Cyrl-RS" sz="1600" dirty="0"/>
          </a:p>
        </p:txBody>
      </p:sp>
      <p:sp>
        <p:nvSpPr>
          <p:cNvPr id="209" name="Rounded Rectangle 208"/>
          <p:cNvSpPr/>
          <p:nvPr/>
        </p:nvSpPr>
        <p:spPr>
          <a:xfrm>
            <a:off x="3763963" y="5851525"/>
            <a:ext cx="180975" cy="231775"/>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defTabSz="914400" eaLnBrk="1" fontAlgn="auto" hangingPunct="1">
              <a:spcBef>
                <a:spcPts val="0"/>
              </a:spcBef>
              <a:spcAft>
                <a:spcPts val="0"/>
              </a:spcAft>
              <a:defRPr/>
            </a:pPr>
            <a:r>
              <a:rPr lang="sr-Latn-RS" sz="1600" dirty="0"/>
              <a:t>4</a:t>
            </a:r>
            <a:endParaRPr lang="sr-Cyrl-RS" sz="1600" dirty="0"/>
          </a:p>
        </p:txBody>
      </p:sp>
      <p:sp>
        <p:nvSpPr>
          <p:cNvPr id="210" name="Rounded Rectangle 209"/>
          <p:cNvSpPr/>
          <p:nvPr/>
        </p:nvSpPr>
        <p:spPr>
          <a:xfrm>
            <a:off x="3763963" y="6307138"/>
            <a:ext cx="173037"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1</a:t>
            </a:r>
            <a:endParaRPr lang="sr-Cyrl-RS" sz="1600" dirty="0"/>
          </a:p>
        </p:txBody>
      </p:sp>
      <p:sp>
        <p:nvSpPr>
          <p:cNvPr id="211" name="Rounded Rectangle 210"/>
          <p:cNvSpPr/>
          <p:nvPr/>
        </p:nvSpPr>
        <p:spPr>
          <a:xfrm>
            <a:off x="3763963" y="6083300"/>
            <a:ext cx="173037"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1</a:t>
            </a:r>
            <a:endParaRPr lang="sr-Cyrl-RS" sz="1600" dirty="0"/>
          </a:p>
        </p:txBody>
      </p:sp>
      <p:sp>
        <p:nvSpPr>
          <p:cNvPr id="213" name="Rounded Rectangle 212"/>
          <p:cNvSpPr/>
          <p:nvPr/>
        </p:nvSpPr>
        <p:spPr>
          <a:xfrm>
            <a:off x="4119563" y="5862638"/>
            <a:ext cx="180975" cy="230187"/>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defTabSz="914400" eaLnBrk="1" fontAlgn="auto" hangingPunct="1">
              <a:spcBef>
                <a:spcPts val="0"/>
              </a:spcBef>
              <a:spcAft>
                <a:spcPts val="0"/>
              </a:spcAft>
              <a:defRPr/>
            </a:pPr>
            <a:r>
              <a:rPr lang="sr-Latn-RS" sz="1600" dirty="0"/>
              <a:t>4</a:t>
            </a:r>
            <a:endParaRPr lang="sr-Cyrl-RS" sz="1600" dirty="0"/>
          </a:p>
        </p:txBody>
      </p:sp>
      <p:sp>
        <p:nvSpPr>
          <p:cNvPr id="214" name="Rounded Rectangle 213"/>
          <p:cNvSpPr/>
          <p:nvPr/>
        </p:nvSpPr>
        <p:spPr>
          <a:xfrm>
            <a:off x="4119563" y="6316663"/>
            <a:ext cx="173037"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1</a:t>
            </a:r>
            <a:endParaRPr lang="sr-Cyrl-RS" sz="1600" dirty="0"/>
          </a:p>
        </p:txBody>
      </p:sp>
      <p:sp>
        <p:nvSpPr>
          <p:cNvPr id="215" name="Rounded Rectangle 214"/>
          <p:cNvSpPr/>
          <p:nvPr/>
        </p:nvSpPr>
        <p:spPr>
          <a:xfrm>
            <a:off x="4119563" y="6092825"/>
            <a:ext cx="173037"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1</a:t>
            </a:r>
            <a:endParaRPr lang="sr-Cyrl-RS" sz="1600" dirty="0"/>
          </a:p>
        </p:txBody>
      </p:sp>
      <p:sp>
        <p:nvSpPr>
          <p:cNvPr id="217" name="Rounded Rectangle 216"/>
          <p:cNvSpPr/>
          <p:nvPr/>
        </p:nvSpPr>
        <p:spPr>
          <a:xfrm>
            <a:off x="4464050" y="5851525"/>
            <a:ext cx="180975" cy="231775"/>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defTabSz="914400" eaLnBrk="1" fontAlgn="auto" hangingPunct="1">
              <a:spcBef>
                <a:spcPts val="0"/>
              </a:spcBef>
              <a:spcAft>
                <a:spcPts val="0"/>
              </a:spcAft>
              <a:defRPr/>
            </a:pPr>
            <a:r>
              <a:rPr lang="sr-Latn-RS" sz="1600" dirty="0"/>
              <a:t>4</a:t>
            </a:r>
            <a:endParaRPr lang="sr-Cyrl-RS" sz="1600" dirty="0"/>
          </a:p>
        </p:txBody>
      </p:sp>
      <p:sp>
        <p:nvSpPr>
          <p:cNvPr id="218" name="Rounded Rectangle 217"/>
          <p:cNvSpPr/>
          <p:nvPr/>
        </p:nvSpPr>
        <p:spPr>
          <a:xfrm>
            <a:off x="4464050" y="6307138"/>
            <a:ext cx="173038"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2</a:t>
            </a:r>
            <a:endParaRPr lang="sr-Cyrl-RS" sz="1600" dirty="0"/>
          </a:p>
        </p:txBody>
      </p:sp>
      <p:sp>
        <p:nvSpPr>
          <p:cNvPr id="219" name="Rounded Rectangle 218"/>
          <p:cNvSpPr/>
          <p:nvPr/>
        </p:nvSpPr>
        <p:spPr>
          <a:xfrm>
            <a:off x="4464050" y="6083300"/>
            <a:ext cx="173038"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1</a:t>
            </a:r>
            <a:endParaRPr lang="sr-Cyrl-RS" sz="1600" dirty="0"/>
          </a:p>
        </p:txBody>
      </p:sp>
      <p:sp>
        <p:nvSpPr>
          <p:cNvPr id="221" name="Rounded Rectangle 220"/>
          <p:cNvSpPr/>
          <p:nvPr/>
        </p:nvSpPr>
        <p:spPr>
          <a:xfrm>
            <a:off x="4818063" y="5862638"/>
            <a:ext cx="180975" cy="230187"/>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defTabSz="914400" eaLnBrk="1" fontAlgn="auto" hangingPunct="1">
              <a:spcBef>
                <a:spcPts val="0"/>
              </a:spcBef>
              <a:spcAft>
                <a:spcPts val="0"/>
              </a:spcAft>
              <a:defRPr/>
            </a:pPr>
            <a:r>
              <a:rPr lang="sr-Latn-RS" sz="1600" dirty="0"/>
              <a:t>4</a:t>
            </a:r>
            <a:endParaRPr lang="sr-Cyrl-RS" sz="1600" dirty="0"/>
          </a:p>
        </p:txBody>
      </p:sp>
      <p:sp>
        <p:nvSpPr>
          <p:cNvPr id="222" name="Rounded Rectangle 221"/>
          <p:cNvSpPr/>
          <p:nvPr/>
        </p:nvSpPr>
        <p:spPr>
          <a:xfrm>
            <a:off x="4818063" y="6316663"/>
            <a:ext cx="173037"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2</a:t>
            </a:r>
            <a:endParaRPr lang="sr-Cyrl-RS" sz="1600" dirty="0"/>
          </a:p>
        </p:txBody>
      </p:sp>
      <p:sp>
        <p:nvSpPr>
          <p:cNvPr id="223" name="Rounded Rectangle 222"/>
          <p:cNvSpPr/>
          <p:nvPr/>
        </p:nvSpPr>
        <p:spPr>
          <a:xfrm>
            <a:off x="4818063" y="6092825"/>
            <a:ext cx="173037"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1</a:t>
            </a:r>
            <a:endParaRPr lang="sr-Cyrl-RS" sz="1600" dirty="0"/>
          </a:p>
        </p:txBody>
      </p:sp>
      <p:sp>
        <p:nvSpPr>
          <p:cNvPr id="225" name="Rounded Rectangle 224"/>
          <p:cNvSpPr/>
          <p:nvPr/>
        </p:nvSpPr>
        <p:spPr>
          <a:xfrm>
            <a:off x="6454775" y="3246438"/>
            <a:ext cx="173038" cy="223837"/>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defTabSz="914400" eaLnBrk="1" fontAlgn="auto" hangingPunct="1">
              <a:spcBef>
                <a:spcPts val="0"/>
              </a:spcBef>
              <a:spcAft>
                <a:spcPts val="0"/>
              </a:spcAft>
              <a:defRPr/>
            </a:pPr>
            <a:r>
              <a:rPr lang="sr-Latn-RS" sz="1600" dirty="0"/>
              <a:t>2</a:t>
            </a:r>
            <a:endParaRPr lang="sr-Cyrl-RS" sz="1600" dirty="0"/>
          </a:p>
        </p:txBody>
      </p:sp>
      <p:sp>
        <p:nvSpPr>
          <p:cNvPr id="226" name="Rounded Rectangle 225"/>
          <p:cNvSpPr/>
          <p:nvPr/>
        </p:nvSpPr>
        <p:spPr>
          <a:xfrm>
            <a:off x="6454775" y="3676650"/>
            <a:ext cx="173038"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a:t>
            </a:r>
            <a:endParaRPr lang="sr-Cyrl-RS" sz="1600" dirty="0"/>
          </a:p>
        </p:txBody>
      </p:sp>
      <p:sp>
        <p:nvSpPr>
          <p:cNvPr id="227" name="Rounded Rectangle 226"/>
          <p:cNvSpPr/>
          <p:nvPr/>
        </p:nvSpPr>
        <p:spPr>
          <a:xfrm>
            <a:off x="6454775" y="3452813"/>
            <a:ext cx="173038"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2</a:t>
            </a:r>
            <a:endParaRPr lang="sr-Cyrl-RS" sz="1600" dirty="0"/>
          </a:p>
        </p:txBody>
      </p:sp>
      <p:sp>
        <p:nvSpPr>
          <p:cNvPr id="228" name="Rounded Rectangle 227"/>
          <p:cNvSpPr/>
          <p:nvPr/>
        </p:nvSpPr>
        <p:spPr>
          <a:xfrm>
            <a:off x="6454775" y="3900488"/>
            <a:ext cx="173038"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a:t>
            </a:r>
            <a:endParaRPr lang="sr-Cyrl-RS" sz="1600" dirty="0"/>
          </a:p>
        </p:txBody>
      </p:sp>
      <p:sp>
        <p:nvSpPr>
          <p:cNvPr id="229" name="Rounded Rectangle 228"/>
          <p:cNvSpPr/>
          <p:nvPr/>
        </p:nvSpPr>
        <p:spPr>
          <a:xfrm>
            <a:off x="5748338" y="4568825"/>
            <a:ext cx="174625" cy="223838"/>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defTabSz="914400" eaLnBrk="1" fontAlgn="auto" hangingPunct="1">
              <a:spcBef>
                <a:spcPts val="0"/>
              </a:spcBef>
              <a:spcAft>
                <a:spcPts val="0"/>
              </a:spcAft>
              <a:defRPr/>
            </a:pPr>
            <a:r>
              <a:rPr lang="sr-Latn-RS" sz="1600" dirty="0"/>
              <a:t>3</a:t>
            </a:r>
            <a:endParaRPr lang="sr-Cyrl-RS" sz="1600" dirty="0"/>
          </a:p>
        </p:txBody>
      </p:sp>
      <p:sp>
        <p:nvSpPr>
          <p:cNvPr id="230" name="Rounded Rectangle 229"/>
          <p:cNvSpPr/>
          <p:nvPr/>
        </p:nvSpPr>
        <p:spPr>
          <a:xfrm>
            <a:off x="5748338" y="5000625"/>
            <a:ext cx="174625" cy="225425"/>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0</a:t>
            </a:r>
            <a:endParaRPr lang="sr-Cyrl-RS" sz="1600" dirty="0"/>
          </a:p>
        </p:txBody>
      </p:sp>
      <p:sp>
        <p:nvSpPr>
          <p:cNvPr id="231" name="Rounded Rectangle 230"/>
          <p:cNvSpPr/>
          <p:nvPr/>
        </p:nvSpPr>
        <p:spPr>
          <a:xfrm>
            <a:off x="5748338" y="4776788"/>
            <a:ext cx="174625"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2</a:t>
            </a:r>
            <a:endParaRPr lang="sr-Cyrl-RS" sz="1600" dirty="0"/>
          </a:p>
        </p:txBody>
      </p:sp>
      <p:sp>
        <p:nvSpPr>
          <p:cNvPr id="232" name="Rounded Rectangle 231"/>
          <p:cNvSpPr/>
          <p:nvPr/>
        </p:nvSpPr>
        <p:spPr>
          <a:xfrm>
            <a:off x="5748338" y="5226050"/>
            <a:ext cx="174625"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a:t>
            </a:r>
            <a:endParaRPr lang="sr-Cyrl-RS" sz="1600" dirty="0"/>
          </a:p>
        </p:txBody>
      </p:sp>
      <p:sp>
        <p:nvSpPr>
          <p:cNvPr id="233" name="Rounded Rectangle 232"/>
          <p:cNvSpPr/>
          <p:nvPr/>
        </p:nvSpPr>
        <p:spPr>
          <a:xfrm>
            <a:off x="6454775" y="4578350"/>
            <a:ext cx="173038" cy="223838"/>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defTabSz="914400" eaLnBrk="1" fontAlgn="auto" hangingPunct="1">
              <a:spcBef>
                <a:spcPts val="0"/>
              </a:spcBef>
              <a:spcAft>
                <a:spcPts val="0"/>
              </a:spcAft>
              <a:defRPr/>
            </a:pPr>
            <a:r>
              <a:rPr lang="sr-Latn-RS" sz="1600" dirty="0"/>
              <a:t>3</a:t>
            </a:r>
            <a:endParaRPr lang="sr-Cyrl-RS" sz="1600" dirty="0"/>
          </a:p>
        </p:txBody>
      </p:sp>
      <p:sp>
        <p:nvSpPr>
          <p:cNvPr id="234" name="Rounded Rectangle 233"/>
          <p:cNvSpPr/>
          <p:nvPr/>
        </p:nvSpPr>
        <p:spPr>
          <a:xfrm>
            <a:off x="6454775" y="5008563"/>
            <a:ext cx="173038"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1</a:t>
            </a:r>
            <a:endParaRPr lang="sr-Cyrl-RS" sz="1600" dirty="0"/>
          </a:p>
        </p:txBody>
      </p:sp>
      <p:sp>
        <p:nvSpPr>
          <p:cNvPr id="235" name="Rounded Rectangle 234"/>
          <p:cNvSpPr/>
          <p:nvPr/>
        </p:nvSpPr>
        <p:spPr>
          <a:xfrm>
            <a:off x="6454775" y="4784725"/>
            <a:ext cx="173038"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2</a:t>
            </a:r>
            <a:endParaRPr lang="sr-Cyrl-RS" sz="1600" dirty="0"/>
          </a:p>
        </p:txBody>
      </p:sp>
      <p:sp>
        <p:nvSpPr>
          <p:cNvPr id="236" name="Rounded Rectangle 235"/>
          <p:cNvSpPr/>
          <p:nvPr/>
        </p:nvSpPr>
        <p:spPr>
          <a:xfrm>
            <a:off x="6454775" y="5232400"/>
            <a:ext cx="173038"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a:t>
            </a:r>
            <a:endParaRPr lang="sr-Cyrl-RS" sz="1600" dirty="0"/>
          </a:p>
        </p:txBody>
      </p:sp>
      <p:sp>
        <p:nvSpPr>
          <p:cNvPr id="237" name="Rounded Rectangle 236"/>
          <p:cNvSpPr/>
          <p:nvPr/>
        </p:nvSpPr>
        <p:spPr>
          <a:xfrm>
            <a:off x="7145338" y="4567238"/>
            <a:ext cx="173037" cy="223837"/>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defTabSz="914400" eaLnBrk="1" fontAlgn="auto" hangingPunct="1">
              <a:spcBef>
                <a:spcPts val="0"/>
              </a:spcBef>
              <a:spcAft>
                <a:spcPts val="0"/>
              </a:spcAft>
              <a:defRPr/>
            </a:pPr>
            <a:r>
              <a:rPr lang="sr-Latn-RS" sz="1600" dirty="0"/>
              <a:t>3</a:t>
            </a:r>
            <a:endParaRPr lang="sr-Cyrl-RS" sz="1600" dirty="0"/>
          </a:p>
        </p:txBody>
      </p:sp>
      <p:sp>
        <p:nvSpPr>
          <p:cNvPr id="238" name="Rounded Rectangle 237"/>
          <p:cNvSpPr/>
          <p:nvPr/>
        </p:nvSpPr>
        <p:spPr>
          <a:xfrm>
            <a:off x="7145338" y="4997450"/>
            <a:ext cx="173037"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2</a:t>
            </a:r>
            <a:endParaRPr lang="sr-Cyrl-RS" sz="1600" dirty="0"/>
          </a:p>
        </p:txBody>
      </p:sp>
      <p:sp>
        <p:nvSpPr>
          <p:cNvPr id="239" name="Rounded Rectangle 238"/>
          <p:cNvSpPr/>
          <p:nvPr/>
        </p:nvSpPr>
        <p:spPr>
          <a:xfrm>
            <a:off x="7145338" y="4773613"/>
            <a:ext cx="173037"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2</a:t>
            </a:r>
            <a:endParaRPr lang="sr-Cyrl-RS" sz="1600" dirty="0"/>
          </a:p>
        </p:txBody>
      </p:sp>
      <p:sp>
        <p:nvSpPr>
          <p:cNvPr id="240" name="Rounded Rectangle 239"/>
          <p:cNvSpPr/>
          <p:nvPr/>
        </p:nvSpPr>
        <p:spPr>
          <a:xfrm>
            <a:off x="7145338" y="5221288"/>
            <a:ext cx="173037"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a:t>
            </a:r>
            <a:endParaRPr lang="sr-Cyrl-RS" sz="1600" dirty="0"/>
          </a:p>
        </p:txBody>
      </p:sp>
      <p:sp>
        <p:nvSpPr>
          <p:cNvPr id="241" name="Rounded Rectangle 240"/>
          <p:cNvSpPr/>
          <p:nvPr/>
        </p:nvSpPr>
        <p:spPr>
          <a:xfrm>
            <a:off x="5489575" y="5872163"/>
            <a:ext cx="180975" cy="231775"/>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defTabSz="914400" eaLnBrk="1" fontAlgn="auto" hangingPunct="1">
              <a:spcBef>
                <a:spcPts val="0"/>
              </a:spcBef>
              <a:spcAft>
                <a:spcPts val="0"/>
              </a:spcAft>
              <a:defRPr/>
            </a:pPr>
            <a:r>
              <a:rPr lang="sr-Latn-RS" sz="1600" dirty="0"/>
              <a:t>4</a:t>
            </a:r>
            <a:endParaRPr lang="sr-Cyrl-RS" sz="1600" dirty="0"/>
          </a:p>
        </p:txBody>
      </p:sp>
      <p:sp>
        <p:nvSpPr>
          <p:cNvPr id="242" name="Rounded Rectangle 241"/>
          <p:cNvSpPr/>
          <p:nvPr/>
        </p:nvSpPr>
        <p:spPr>
          <a:xfrm>
            <a:off x="5489575" y="6327775"/>
            <a:ext cx="173038"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0</a:t>
            </a:r>
            <a:endParaRPr lang="sr-Cyrl-RS" sz="1600" dirty="0"/>
          </a:p>
        </p:txBody>
      </p:sp>
      <p:sp>
        <p:nvSpPr>
          <p:cNvPr id="243" name="Rounded Rectangle 242"/>
          <p:cNvSpPr/>
          <p:nvPr/>
        </p:nvSpPr>
        <p:spPr>
          <a:xfrm>
            <a:off x="5489575" y="6103938"/>
            <a:ext cx="173038"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2</a:t>
            </a:r>
            <a:endParaRPr lang="sr-Cyrl-RS" sz="1600" dirty="0"/>
          </a:p>
        </p:txBody>
      </p:sp>
      <p:sp>
        <p:nvSpPr>
          <p:cNvPr id="245" name="Rounded Rectangle 244"/>
          <p:cNvSpPr/>
          <p:nvPr/>
        </p:nvSpPr>
        <p:spPr>
          <a:xfrm>
            <a:off x="5880100" y="5862638"/>
            <a:ext cx="180975" cy="230187"/>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defTabSz="914400" eaLnBrk="1" fontAlgn="auto" hangingPunct="1">
              <a:spcBef>
                <a:spcPts val="0"/>
              </a:spcBef>
              <a:spcAft>
                <a:spcPts val="0"/>
              </a:spcAft>
              <a:defRPr/>
            </a:pPr>
            <a:r>
              <a:rPr lang="sr-Latn-RS" sz="1600" dirty="0"/>
              <a:t>4</a:t>
            </a:r>
            <a:endParaRPr lang="sr-Cyrl-RS" sz="1600" dirty="0"/>
          </a:p>
        </p:txBody>
      </p:sp>
      <p:sp>
        <p:nvSpPr>
          <p:cNvPr id="246" name="Rounded Rectangle 245"/>
          <p:cNvSpPr/>
          <p:nvPr/>
        </p:nvSpPr>
        <p:spPr>
          <a:xfrm>
            <a:off x="5880100" y="6316663"/>
            <a:ext cx="173038"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0</a:t>
            </a:r>
            <a:endParaRPr lang="sr-Cyrl-RS" sz="1600" dirty="0"/>
          </a:p>
        </p:txBody>
      </p:sp>
      <p:sp>
        <p:nvSpPr>
          <p:cNvPr id="247" name="Rounded Rectangle 246"/>
          <p:cNvSpPr/>
          <p:nvPr/>
        </p:nvSpPr>
        <p:spPr>
          <a:xfrm>
            <a:off x="5880100" y="6092825"/>
            <a:ext cx="173038"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2</a:t>
            </a:r>
            <a:endParaRPr lang="sr-Cyrl-RS" sz="1600" dirty="0"/>
          </a:p>
        </p:txBody>
      </p:sp>
      <p:sp>
        <p:nvSpPr>
          <p:cNvPr id="249" name="Rounded Rectangle 248"/>
          <p:cNvSpPr/>
          <p:nvPr/>
        </p:nvSpPr>
        <p:spPr>
          <a:xfrm>
            <a:off x="6245225" y="5851525"/>
            <a:ext cx="180975" cy="231775"/>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defTabSz="914400" eaLnBrk="1" fontAlgn="auto" hangingPunct="1">
              <a:spcBef>
                <a:spcPts val="0"/>
              </a:spcBef>
              <a:spcAft>
                <a:spcPts val="0"/>
              </a:spcAft>
              <a:defRPr/>
            </a:pPr>
            <a:r>
              <a:rPr lang="sr-Latn-RS" sz="1600" dirty="0"/>
              <a:t>4</a:t>
            </a:r>
            <a:endParaRPr lang="sr-Cyrl-RS" sz="1600" dirty="0"/>
          </a:p>
        </p:txBody>
      </p:sp>
      <p:sp>
        <p:nvSpPr>
          <p:cNvPr id="250" name="Rounded Rectangle 249"/>
          <p:cNvSpPr/>
          <p:nvPr/>
        </p:nvSpPr>
        <p:spPr>
          <a:xfrm>
            <a:off x="6245225" y="6307138"/>
            <a:ext cx="173038"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1</a:t>
            </a:r>
            <a:endParaRPr lang="sr-Cyrl-RS" sz="1600" dirty="0"/>
          </a:p>
        </p:txBody>
      </p:sp>
      <p:sp>
        <p:nvSpPr>
          <p:cNvPr id="251" name="Rounded Rectangle 250"/>
          <p:cNvSpPr/>
          <p:nvPr/>
        </p:nvSpPr>
        <p:spPr>
          <a:xfrm>
            <a:off x="6245225" y="6083300"/>
            <a:ext cx="173038"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2</a:t>
            </a:r>
            <a:endParaRPr lang="sr-Cyrl-RS" sz="1600" dirty="0"/>
          </a:p>
        </p:txBody>
      </p:sp>
      <p:sp>
        <p:nvSpPr>
          <p:cNvPr id="253" name="Rounded Rectangle 252"/>
          <p:cNvSpPr/>
          <p:nvPr/>
        </p:nvSpPr>
        <p:spPr>
          <a:xfrm>
            <a:off x="6599238" y="5862638"/>
            <a:ext cx="180975" cy="230187"/>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defTabSz="914400" eaLnBrk="1" fontAlgn="auto" hangingPunct="1">
              <a:spcBef>
                <a:spcPts val="0"/>
              </a:spcBef>
              <a:spcAft>
                <a:spcPts val="0"/>
              </a:spcAft>
              <a:defRPr/>
            </a:pPr>
            <a:r>
              <a:rPr lang="sr-Latn-RS" sz="1600" dirty="0"/>
              <a:t>4</a:t>
            </a:r>
            <a:endParaRPr lang="sr-Cyrl-RS" sz="1600" dirty="0"/>
          </a:p>
        </p:txBody>
      </p:sp>
      <p:sp>
        <p:nvSpPr>
          <p:cNvPr id="254" name="Rounded Rectangle 253"/>
          <p:cNvSpPr/>
          <p:nvPr/>
        </p:nvSpPr>
        <p:spPr>
          <a:xfrm>
            <a:off x="6599238" y="6316663"/>
            <a:ext cx="173037"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1</a:t>
            </a:r>
            <a:endParaRPr lang="sr-Cyrl-RS" sz="1600" dirty="0"/>
          </a:p>
        </p:txBody>
      </p:sp>
      <p:sp>
        <p:nvSpPr>
          <p:cNvPr id="255" name="Rounded Rectangle 254"/>
          <p:cNvSpPr/>
          <p:nvPr/>
        </p:nvSpPr>
        <p:spPr>
          <a:xfrm>
            <a:off x="6599238" y="6092825"/>
            <a:ext cx="173037"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2</a:t>
            </a:r>
            <a:endParaRPr lang="sr-Cyrl-RS" sz="1600" dirty="0"/>
          </a:p>
        </p:txBody>
      </p:sp>
      <p:sp>
        <p:nvSpPr>
          <p:cNvPr id="257" name="Rounded Rectangle 256"/>
          <p:cNvSpPr/>
          <p:nvPr/>
        </p:nvSpPr>
        <p:spPr>
          <a:xfrm>
            <a:off x="6945313" y="5842000"/>
            <a:ext cx="180975" cy="230188"/>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defTabSz="914400" eaLnBrk="1" fontAlgn="auto" hangingPunct="1">
              <a:spcBef>
                <a:spcPts val="0"/>
              </a:spcBef>
              <a:spcAft>
                <a:spcPts val="0"/>
              </a:spcAft>
              <a:defRPr/>
            </a:pPr>
            <a:r>
              <a:rPr lang="sr-Latn-RS" sz="1600" dirty="0"/>
              <a:t>4</a:t>
            </a:r>
            <a:endParaRPr lang="sr-Cyrl-RS" sz="1600" dirty="0"/>
          </a:p>
        </p:txBody>
      </p:sp>
      <p:sp>
        <p:nvSpPr>
          <p:cNvPr id="258" name="Rounded Rectangle 257"/>
          <p:cNvSpPr/>
          <p:nvPr/>
        </p:nvSpPr>
        <p:spPr>
          <a:xfrm>
            <a:off x="6945313" y="6296025"/>
            <a:ext cx="173037"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2</a:t>
            </a:r>
            <a:endParaRPr lang="sr-Cyrl-RS" sz="1600" dirty="0"/>
          </a:p>
        </p:txBody>
      </p:sp>
      <p:sp>
        <p:nvSpPr>
          <p:cNvPr id="259" name="Rounded Rectangle 258"/>
          <p:cNvSpPr/>
          <p:nvPr/>
        </p:nvSpPr>
        <p:spPr>
          <a:xfrm>
            <a:off x="6945313" y="6072188"/>
            <a:ext cx="173037"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2</a:t>
            </a:r>
            <a:endParaRPr lang="sr-Cyrl-RS" sz="1600" dirty="0"/>
          </a:p>
        </p:txBody>
      </p:sp>
      <p:sp>
        <p:nvSpPr>
          <p:cNvPr id="261" name="Rounded Rectangle 260"/>
          <p:cNvSpPr/>
          <p:nvPr/>
        </p:nvSpPr>
        <p:spPr>
          <a:xfrm>
            <a:off x="7299325" y="5851525"/>
            <a:ext cx="180975" cy="231775"/>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defTabSz="914400" eaLnBrk="1" fontAlgn="auto" hangingPunct="1">
              <a:spcBef>
                <a:spcPts val="0"/>
              </a:spcBef>
              <a:spcAft>
                <a:spcPts val="0"/>
              </a:spcAft>
              <a:defRPr/>
            </a:pPr>
            <a:r>
              <a:rPr lang="sr-Latn-RS" sz="1600" dirty="0"/>
              <a:t>4</a:t>
            </a:r>
            <a:endParaRPr lang="sr-Cyrl-RS" sz="1600" dirty="0"/>
          </a:p>
        </p:txBody>
      </p:sp>
      <p:sp>
        <p:nvSpPr>
          <p:cNvPr id="262" name="Rounded Rectangle 261"/>
          <p:cNvSpPr/>
          <p:nvPr/>
        </p:nvSpPr>
        <p:spPr>
          <a:xfrm>
            <a:off x="7299325" y="6307138"/>
            <a:ext cx="173038"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2</a:t>
            </a:r>
            <a:endParaRPr lang="sr-Cyrl-RS" sz="1600" dirty="0"/>
          </a:p>
        </p:txBody>
      </p:sp>
      <p:sp>
        <p:nvSpPr>
          <p:cNvPr id="263" name="Rounded Rectangle 262"/>
          <p:cNvSpPr/>
          <p:nvPr/>
        </p:nvSpPr>
        <p:spPr>
          <a:xfrm>
            <a:off x="7299325" y="6083300"/>
            <a:ext cx="173038"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2</a:t>
            </a:r>
            <a:endParaRPr lang="sr-Cyrl-RS" sz="1600" dirty="0"/>
          </a:p>
        </p:txBody>
      </p:sp>
      <p:sp>
        <p:nvSpPr>
          <p:cNvPr id="265" name="Rounded Rectangle 264"/>
          <p:cNvSpPr/>
          <p:nvPr/>
        </p:nvSpPr>
        <p:spPr>
          <a:xfrm>
            <a:off x="9015413" y="3246438"/>
            <a:ext cx="173037" cy="223837"/>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defTabSz="914400" eaLnBrk="1" fontAlgn="auto" hangingPunct="1">
              <a:spcBef>
                <a:spcPts val="0"/>
              </a:spcBef>
              <a:spcAft>
                <a:spcPts val="0"/>
              </a:spcAft>
              <a:defRPr/>
            </a:pPr>
            <a:r>
              <a:rPr lang="sr-Latn-RS" sz="1600" dirty="0"/>
              <a:t>2</a:t>
            </a:r>
            <a:endParaRPr lang="sr-Cyrl-RS" sz="1600" dirty="0"/>
          </a:p>
        </p:txBody>
      </p:sp>
      <p:sp>
        <p:nvSpPr>
          <p:cNvPr id="266" name="Rounded Rectangle 265"/>
          <p:cNvSpPr/>
          <p:nvPr/>
        </p:nvSpPr>
        <p:spPr>
          <a:xfrm>
            <a:off x="9015413" y="3676650"/>
            <a:ext cx="173037"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a:t>
            </a:r>
            <a:endParaRPr lang="sr-Cyrl-RS" sz="1600" dirty="0"/>
          </a:p>
        </p:txBody>
      </p:sp>
      <p:sp>
        <p:nvSpPr>
          <p:cNvPr id="267" name="Rounded Rectangle 266"/>
          <p:cNvSpPr/>
          <p:nvPr/>
        </p:nvSpPr>
        <p:spPr>
          <a:xfrm>
            <a:off x="9015413" y="3452813"/>
            <a:ext cx="173037"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3</a:t>
            </a:r>
            <a:endParaRPr lang="sr-Cyrl-RS" sz="1600" dirty="0"/>
          </a:p>
        </p:txBody>
      </p:sp>
      <p:sp>
        <p:nvSpPr>
          <p:cNvPr id="268" name="Rounded Rectangle 267"/>
          <p:cNvSpPr/>
          <p:nvPr/>
        </p:nvSpPr>
        <p:spPr>
          <a:xfrm>
            <a:off x="9015413" y="3900488"/>
            <a:ext cx="173037"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a:t>
            </a:r>
            <a:endParaRPr lang="sr-Cyrl-RS" sz="1600" dirty="0"/>
          </a:p>
        </p:txBody>
      </p:sp>
      <p:sp>
        <p:nvSpPr>
          <p:cNvPr id="269" name="Rounded Rectangle 268"/>
          <p:cNvSpPr/>
          <p:nvPr/>
        </p:nvSpPr>
        <p:spPr>
          <a:xfrm>
            <a:off x="8308975" y="4568825"/>
            <a:ext cx="173038" cy="223838"/>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defTabSz="914400" eaLnBrk="1" fontAlgn="auto" hangingPunct="1">
              <a:spcBef>
                <a:spcPts val="0"/>
              </a:spcBef>
              <a:spcAft>
                <a:spcPts val="0"/>
              </a:spcAft>
              <a:defRPr/>
            </a:pPr>
            <a:r>
              <a:rPr lang="sr-Latn-RS" sz="1600" dirty="0"/>
              <a:t>3</a:t>
            </a:r>
            <a:endParaRPr lang="sr-Cyrl-RS" sz="1600" dirty="0"/>
          </a:p>
        </p:txBody>
      </p:sp>
      <p:sp>
        <p:nvSpPr>
          <p:cNvPr id="270" name="Rounded Rectangle 269"/>
          <p:cNvSpPr/>
          <p:nvPr/>
        </p:nvSpPr>
        <p:spPr>
          <a:xfrm>
            <a:off x="8308975" y="5000625"/>
            <a:ext cx="173038" cy="225425"/>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0</a:t>
            </a:r>
            <a:endParaRPr lang="sr-Cyrl-RS" sz="1600" dirty="0"/>
          </a:p>
        </p:txBody>
      </p:sp>
      <p:sp>
        <p:nvSpPr>
          <p:cNvPr id="271" name="Rounded Rectangle 270"/>
          <p:cNvSpPr/>
          <p:nvPr/>
        </p:nvSpPr>
        <p:spPr>
          <a:xfrm>
            <a:off x="8308975" y="4776788"/>
            <a:ext cx="173038"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3</a:t>
            </a:r>
            <a:endParaRPr lang="sr-Cyrl-RS" sz="1600" dirty="0"/>
          </a:p>
        </p:txBody>
      </p:sp>
      <p:sp>
        <p:nvSpPr>
          <p:cNvPr id="272" name="Rounded Rectangle 271"/>
          <p:cNvSpPr/>
          <p:nvPr/>
        </p:nvSpPr>
        <p:spPr>
          <a:xfrm>
            <a:off x="8308975" y="5226050"/>
            <a:ext cx="173038"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a:t>
            </a:r>
            <a:endParaRPr lang="sr-Cyrl-RS" sz="1600" dirty="0"/>
          </a:p>
        </p:txBody>
      </p:sp>
      <p:sp>
        <p:nvSpPr>
          <p:cNvPr id="273" name="Rounded Rectangle 272"/>
          <p:cNvSpPr/>
          <p:nvPr/>
        </p:nvSpPr>
        <p:spPr>
          <a:xfrm>
            <a:off x="9015413" y="4578350"/>
            <a:ext cx="173037" cy="223838"/>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defTabSz="914400" eaLnBrk="1" fontAlgn="auto" hangingPunct="1">
              <a:spcBef>
                <a:spcPts val="0"/>
              </a:spcBef>
              <a:spcAft>
                <a:spcPts val="0"/>
              </a:spcAft>
              <a:defRPr/>
            </a:pPr>
            <a:r>
              <a:rPr lang="sr-Latn-RS" sz="1600" dirty="0"/>
              <a:t>3</a:t>
            </a:r>
            <a:endParaRPr lang="sr-Cyrl-RS" sz="1600" dirty="0"/>
          </a:p>
        </p:txBody>
      </p:sp>
      <p:sp>
        <p:nvSpPr>
          <p:cNvPr id="274" name="Rounded Rectangle 273"/>
          <p:cNvSpPr/>
          <p:nvPr/>
        </p:nvSpPr>
        <p:spPr>
          <a:xfrm>
            <a:off x="9015413" y="5008563"/>
            <a:ext cx="173037"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1</a:t>
            </a:r>
            <a:endParaRPr lang="sr-Cyrl-RS" sz="1600" dirty="0"/>
          </a:p>
        </p:txBody>
      </p:sp>
      <p:sp>
        <p:nvSpPr>
          <p:cNvPr id="275" name="Rounded Rectangle 274"/>
          <p:cNvSpPr/>
          <p:nvPr/>
        </p:nvSpPr>
        <p:spPr>
          <a:xfrm>
            <a:off x="9015413" y="4784725"/>
            <a:ext cx="173037"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3</a:t>
            </a:r>
            <a:endParaRPr lang="sr-Cyrl-RS" sz="1600" dirty="0"/>
          </a:p>
        </p:txBody>
      </p:sp>
      <p:sp>
        <p:nvSpPr>
          <p:cNvPr id="276" name="Rounded Rectangle 275"/>
          <p:cNvSpPr/>
          <p:nvPr/>
        </p:nvSpPr>
        <p:spPr>
          <a:xfrm>
            <a:off x="9015413" y="5232400"/>
            <a:ext cx="173037"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a:t>
            </a:r>
            <a:endParaRPr lang="sr-Cyrl-RS" sz="1600" dirty="0"/>
          </a:p>
        </p:txBody>
      </p:sp>
      <p:sp>
        <p:nvSpPr>
          <p:cNvPr id="277" name="Rounded Rectangle 276"/>
          <p:cNvSpPr/>
          <p:nvPr/>
        </p:nvSpPr>
        <p:spPr>
          <a:xfrm>
            <a:off x="9663113" y="4578350"/>
            <a:ext cx="173037" cy="223838"/>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defTabSz="914400" eaLnBrk="1" fontAlgn="auto" hangingPunct="1">
              <a:spcBef>
                <a:spcPts val="0"/>
              </a:spcBef>
              <a:spcAft>
                <a:spcPts val="0"/>
              </a:spcAft>
              <a:defRPr/>
            </a:pPr>
            <a:r>
              <a:rPr lang="sr-Latn-RS" sz="1600" dirty="0"/>
              <a:t>3</a:t>
            </a:r>
            <a:endParaRPr lang="sr-Cyrl-RS" sz="1600" dirty="0"/>
          </a:p>
        </p:txBody>
      </p:sp>
      <p:sp>
        <p:nvSpPr>
          <p:cNvPr id="278" name="Rounded Rectangle 277"/>
          <p:cNvSpPr/>
          <p:nvPr/>
        </p:nvSpPr>
        <p:spPr>
          <a:xfrm>
            <a:off x="9663113" y="5008563"/>
            <a:ext cx="173037"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2</a:t>
            </a:r>
            <a:endParaRPr lang="sr-Cyrl-RS" sz="1600" dirty="0"/>
          </a:p>
        </p:txBody>
      </p:sp>
      <p:sp>
        <p:nvSpPr>
          <p:cNvPr id="279" name="Rounded Rectangle 278"/>
          <p:cNvSpPr/>
          <p:nvPr/>
        </p:nvSpPr>
        <p:spPr>
          <a:xfrm>
            <a:off x="9663113" y="4784725"/>
            <a:ext cx="173037"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3</a:t>
            </a:r>
            <a:endParaRPr lang="sr-Cyrl-RS" sz="1600" dirty="0"/>
          </a:p>
        </p:txBody>
      </p:sp>
      <p:sp>
        <p:nvSpPr>
          <p:cNvPr id="280" name="Rounded Rectangle 279"/>
          <p:cNvSpPr/>
          <p:nvPr/>
        </p:nvSpPr>
        <p:spPr>
          <a:xfrm>
            <a:off x="9663113" y="5232400"/>
            <a:ext cx="173037"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a:t>
            </a:r>
            <a:endParaRPr lang="sr-Cyrl-RS" sz="1600" dirty="0"/>
          </a:p>
        </p:txBody>
      </p:sp>
      <p:sp>
        <p:nvSpPr>
          <p:cNvPr id="281" name="Rounded Rectangle 280"/>
          <p:cNvSpPr/>
          <p:nvPr/>
        </p:nvSpPr>
        <p:spPr>
          <a:xfrm>
            <a:off x="8048625" y="5872163"/>
            <a:ext cx="180975" cy="231775"/>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defTabSz="914400" eaLnBrk="1" fontAlgn="auto" hangingPunct="1">
              <a:spcBef>
                <a:spcPts val="0"/>
              </a:spcBef>
              <a:spcAft>
                <a:spcPts val="0"/>
              </a:spcAft>
              <a:defRPr/>
            </a:pPr>
            <a:r>
              <a:rPr lang="sr-Latn-RS" sz="1600" dirty="0"/>
              <a:t>4</a:t>
            </a:r>
            <a:endParaRPr lang="sr-Cyrl-RS" sz="1600" dirty="0"/>
          </a:p>
        </p:txBody>
      </p:sp>
      <p:sp>
        <p:nvSpPr>
          <p:cNvPr id="282" name="Rounded Rectangle 281"/>
          <p:cNvSpPr/>
          <p:nvPr/>
        </p:nvSpPr>
        <p:spPr>
          <a:xfrm>
            <a:off x="8048625" y="6327775"/>
            <a:ext cx="173038"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0</a:t>
            </a:r>
            <a:endParaRPr lang="sr-Cyrl-RS" sz="1600" dirty="0"/>
          </a:p>
        </p:txBody>
      </p:sp>
      <p:sp>
        <p:nvSpPr>
          <p:cNvPr id="283" name="Rounded Rectangle 282"/>
          <p:cNvSpPr/>
          <p:nvPr/>
        </p:nvSpPr>
        <p:spPr>
          <a:xfrm>
            <a:off x="8048625" y="6103938"/>
            <a:ext cx="173038"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3</a:t>
            </a:r>
            <a:endParaRPr lang="sr-Cyrl-RS" sz="1600" dirty="0"/>
          </a:p>
        </p:txBody>
      </p:sp>
      <p:sp>
        <p:nvSpPr>
          <p:cNvPr id="285" name="Rounded Rectangle 284"/>
          <p:cNvSpPr/>
          <p:nvPr/>
        </p:nvSpPr>
        <p:spPr>
          <a:xfrm>
            <a:off x="8439150" y="5862638"/>
            <a:ext cx="182563" cy="230187"/>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defTabSz="914400" eaLnBrk="1" fontAlgn="auto" hangingPunct="1">
              <a:spcBef>
                <a:spcPts val="0"/>
              </a:spcBef>
              <a:spcAft>
                <a:spcPts val="0"/>
              </a:spcAft>
              <a:defRPr/>
            </a:pPr>
            <a:r>
              <a:rPr lang="sr-Latn-RS" sz="1600" dirty="0"/>
              <a:t>4</a:t>
            </a:r>
            <a:endParaRPr lang="sr-Cyrl-RS" sz="1600" dirty="0"/>
          </a:p>
        </p:txBody>
      </p:sp>
      <p:sp>
        <p:nvSpPr>
          <p:cNvPr id="286" name="Rounded Rectangle 285"/>
          <p:cNvSpPr/>
          <p:nvPr/>
        </p:nvSpPr>
        <p:spPr>
          <a:xfrm>
            <a:off x="8439150" y="6316663"/>
            <a:ext cx="174625"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0</a:t>
            </a:r>
            <a:endParaRPr lang="sr-Cyrl-RS" sz="1600" dirty="0"/>
          </a:p>
        </p:txBody>
      </p:sp>
      <p:sp>
        <p:nvSpPr>
          <p:cNvPr id="287" name="Rounded Rectangle 286"/>
          <p:cNvSpPr/>
          <p:nvPr/>
        </p:nvSpPr>
        <p:spPr>
          <a:xfrm>
            <a:off x="8439150" y="6092825"/>
            <a:ext cx="174625"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3</a:t>
            </a:r>
            <a:endParaRPr lang="sr-Cyrl-RS" sz="1600" dirty="0"/>
          </a:p>
        </p:txBody>
      </p:sp>
      <p:sp>
        <p:nvSpPr>
          <p:cNvPr id="289" name="Rounded Rectangle 288"/>
          <p:cNvSpPr/>
          <p:nvPr/>
        </p:nvSpPr>
        <p:spPr>
          <a:xfrm>
            <a:off x="8804275" y="5851525"/>
            <a:ext cx="180975" cy="231775"/>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defTabSz="914400" eaLnBrk="1" fontAlgn="auto" hangingPunct="1">
              <a:spcBef>
                <a:spcPts val="0"/>
              </a:spcBef>
              <a:spcAft>
                <a:spcPts val="0"/>
              </a:spcAft>
              <a:defRPr/>
            </a:pPr>
            <a:r>
              <a:rPr lang="sr-Latn-RS" sz="1600" dirty="0"/>
              <a:t>4</a:t>
            </a:r>
            <a:endParaRPr lang="sr-Cyrl-RS" sz="1600" dirty="0"/>
          </a:p>
        </p:txBody>
      </p:sp>
      <p:sp>
        <p:nvSpPr>
          <p:cNvPr id="290" name="Rounded Rectangle 289"/>
          <p:cNvSpPr/>
          <p:nvPr/>
        </p:nvSpPr>
        <p:spPr>
          <a:xfrm>
            <a:off x="8804275" y="6307138"/>
            <a:ext cx="173038"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1</a:t>
            </a:r>
            <a:endParaRPr lang="sr-Cyrl-RS" sz="1600" dirty="0"/>
          </a:p>
        </p:txBody>
      </p:sp>
      <p:sp>
        <p:nvSpPr>
          <p:cNvPr id="291" name="Rounded Rectangle 290"/>
          <p:cNvSpPr/>
          <p:nvPr/>
        </p:nvSpPr>
        <p:spPr>
          <a:xfrm>
            <a:off x="8804275" y="6083300"/>
            <a:ext cx="173038"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3</a:t>
            </a:r>
            <a:endParaRPr lang="sr-Cyrl-RS" sz="1600" dirty="0"/>
          </a:p>
        </p:txBody>
      </p:sp>
      <p:sp>
        <p:nvSpPr>
          <p:cNvPr id="293" name="Rounded Rectangle 292"/>
          <p:cNvSpPr/>
          <p:nvPr/>
        </p:nvSpPr>
        <p:spPr>
          <a:xfrm>
            <a:off x="9159875" y="5862638"/>
            <a:ext cx="180975" cy="230187"/>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defTabSz="914400" eaLnBrk="1" fontAlgn="auto" hangingPunct="1">
              <a:spcBef>
                <a:spcPts val="0"/>
              </a:spcBef>
              <a:spcAft>
                <a:spcPts val="0"/>
              </a:spcAft>
              <a:defRPr/>
            </a:pPr>
            <a:r>
              <a:rPr lang="sr-Latn-RS" sz="1600" dirty="0"/>
              <a:t>4</a:t>
            </a:r>
            <a:endParaRPr lang="sr-Cyrl-RS" sz="1600" dirty="0"/>
          </a:p>
        </p:txBody>
      </p:sp>
      <p:sp>
        <p:nvSpPr>
          <p:cNvPr id="294" name="Rounded Rectangle 293"/>
          <p:cNvSpPr/>
          <p:nvPr/>
        </p:nvSpPr>
        <p:spPr>
          <a:xfrm>
            <a:off x="9159875" y="6316663"/>
            <a:ext cx="173038"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1</a:t>
            </a:r>
            <a:endParaRPr lang="sr-Cyrl-RS" sz="1600" dirty="0"/>
          </a:p>
        </p:txBody>
      </p:sp>
      <p:sp>
        <p:nvSpPr>
          <p:cNvPr id="295" name="Rounded Rectangle 294"/>
          <p:cNvSpPr/>
          <p:nvPr/>
        </p:nvSpPr>
        <p:spPr>
          <a:xfrm>
            <a:off x="9159875" y="6092825"/>
            <a:ext cx="173038"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3</a:t>
            </a:r>
            <a:endParaRPr lang="sr-Cyrl-RS" sz="1600" dirty="0"/>
          </a:p>
        </p:txBody>
      </p:sp>
      <p:sp>
        <p:nvSpPr>
          <p:cNvPr id="297" name="Rounded Rectangle 296"/>
          <p:cNvSpPr/>
          <p:nvPr/>
        </p:nvSpPr>
        <p:spPr>
          <a:xfrm>
            <a:off x="9463088" y="5851525"/>
            <a:ext cx="180975" cy="231775"/>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defTabSz="914400" eaLnBrk="1" fontAlgn="auto" hangingPunct="1">
              <a:spcBef>
                <a:spcPts val="0"/>
              </a:spcBef>
              <a:spcAft>
                <a:spcPts val="0"/>
              </a:spcAft>
              <a:defRPr/>
            </a:pPr>
            <a:r>
              <a:rPr lang="sr-Latn-RS" sz="1600" dirty="0"/>
              <a:t>4</a:t>
            </a:r>
            <a:endParaRPr lang="sr-Cyrl-RS" sz="1600" dirty="0"/>
          </a:p>
        </p:txBody>
      </p:sp>
      <p:sp>
        <p:nvSpPr>
          <p:cNvPr id="298" name="Rounded Rectangle 297"/>
          <p:cNvSpPr/>
          <p:nvPr/>
        </p:nvSpPr>
        <p:spPr>
          <a:xfrm>
            <a:off x="9463088" y="6307138"/>
            <a:ext cx="173037"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2</a:t>
            </a:r>
            <a:endParaRPr lang="sr-Cyrl-RS" sz="1600" dirty="0"/>
          </a:p>
        </p:txBody>
      </p:sp>
      <p:sp>
        <p:nvSpPr>
          <p:cNvPr id="299" name="Rounded Rectangle 298"/>
          <p:cNvSpPr/>
          <p:nvPr/>
        </p:nvSpPr>
        <p:spPr>
          <a:xfrm>
            <a:off x="9463088" y="6083300"/>
            <a:ext cx="173037"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3</a:t>
            </a:r>
            <a:endParaRPr lang="sr-Cyrl-RS" sz="1600" dirty="0"/>
          </a:p>
        </p:txBody>
      </p:sp>
      <p:sp>
        <p:nvSpPr>
          <p:cNvPr id="301" name="Rounded Rectangle 300"/>
          <p:cNvSpPr/>
          <p:nvPr/>
        </p:nvSpPr>
        <p:spPr>
          <a:xfrm>
            <a:off x="9817100" y="5862638"/>
            <a:ext cx="180975" cy="230187"/>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defTabSz="914400" eaLnBrk="1" fontAlgn="auto" hangingPunct="1">
              <a:spcBef>
                <a:spcPts val="0"/>
              </a:spcBef>
              <a:spcAft>
                <a:spcPts val="0"/>
              </a:spcAft>
              <a:defRPr/>
            </a:pPr>
            <a:r>
              <a:rPr lang="sr-Latn-RS" sz="1600" dirty="0"/>
              <a:t>4</a:t>
            </a:r>
            <a:endParaRPr lang="sr-Cyrl-RS" sz="1600" dirty="0"/>
          </a:p>
        </p:txBody>
      </p:sp>
      <p:sp>
        <p:nvSpPr>
          <p:cNvPr id="302" name="Rounded Rectangle 301"/>
          <p:cNvSpPr/>
          <p:nvPr/>
        </p:nvSpPr>
        <p:spPr>
          <a:xfrm>
            <a:off x="9817100" y="6316663"/>
            <a:ext cx="173038"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2</a:t>
            </a:r>
            <a:endParaRPr lang="sr-Cyrl-RS" sz="1600" dirty="0"/>
          </a:p>
        </p:txBody>
      </p:sp>
      <p:sp>
        <p:nvSpPr>
          <p:cNvPr id="303" name="Rounded Rectangle 302"/>
          <p:cNvSpPr/>
          <p:nvPr/>
        </p:nvSpPr>
        <p:spPr>
          <a:xfrm>
            <a:off x="9817100" y="6092825"/>
            <a:ext cx="173038"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3</a:t>
            </a:r>
            <a:endParaRPr lang="sr-Cyrl-RS" sz="1600" dirty="0"/>
          </a:p>
        </p:txBody>
      </p:sp>
      <p:sp>
        <p:nvSpPr>
          <p:cNvPr id="305" name="Rounded Rectangle 304"/>
          <p:cNvSpPr/>
          <p:nvPr/>
        </p:nvSpPr>
        <p:spPr>
          <a:xfrm>
            <a:off x="3008313" y="6551613"/>
            <a:ext cx="173037"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0</a:t>
            </a:r>
            <a:endParaRPr lang="sr-Cyrl-RS" sz="1600" dirty="0"/>
          </a:p>
        </p:txBody>
      </p:sp>
      <p:sp>
        <p:nvSpPr>
          <p:cNvPr id="306" name="Rounded Rectangle 305"/>
          <p:cNvSpPr/>
          <p:nvPr/>
        </p:nvSpPr>
        <p:spPr>
          <a:xfrm>
            <a:off x="3398838" y="6540500"/>
            <a:ext cx="174625" cy="225425"/>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1</a:t>
            </a:r>
            <a:endParaRPr lang="sr-Cyrl-RS" sz="1600" dirty="0"/>
          </a:p>
        </p:txBody>
      </p:sp>
      <p:sp>
        <p:nvSpPr>
          <p:cNvPr id="307" name="Rounded Rectangle 306"/>
          <p:cNvSpPr/>
          <p:nvPr/>
        </p:nvSpPr>
        <p:spPr>
          <a:xfrm>
            <a:off x="3763963" y="6530975"/>
            <a:ext cx="173037"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0</a:t>
            </a:r>
            <a:endParaRPr lang="sr-Cyrl-RS" sz="1600" dirty="0"/>
          </a:p>
        </p:txBody>
      </p:sp>
      <p:sp>
        <p:nvSpPr>
          <p:cNvPr id="308" name="Rounded Rectangle 307"/>
          <p:cNvSpPr/>
          <p:nvPr/>
        </p:nvSpPr>
        <p:spPr>
          <a:xfrm>
            <a:off x="4119563" y="6540500"/>
            <a:ext cx="173037" cy="225425"/>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1</a:t>
            </a:r>
            <a:endParaRPr lang="sr-Cyrl-RS" sz="1600" dirty="0"/>
          </a:p>
        </p:txBody>
      </p:sp>
      <p:sp>
        <p:nvSpPr>
          <p:cNvPr id="309" name="Rounded Rectangle 308"/>
          <p:cNvSpPr/>
          <p:nvPr/>
        </p:nvSpPr>
        <p:spPr>
          <a:xfrm>
            <a:off x="4464050" y="6530975"/>
            <a:ext cx="173038"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0</a:t>
            </a:r>
            <a:endParaRPr lang="sr-Cyrl-RS" sz="1600" dirty="0"/>
          </a:p>
        </p:txBody>
      </p:sp>
      <p:sp>
        <p:nvSpPr>
          <p:cNvPr id="310" name="Rounded Rectangle 309"/>
          <p:cNvSpPr/>
          <p:nvPr/>
        </p:nvSpPr>
        <p:spPr>
          <a:xfrm>
            <a:off x="4818063" y="6540500"/>
            <a:ext cx="173037" cy="225425"/>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1</a:t>
            </a:r>
            <a:endParaRPr lang="sr-Cyrl-RS" sz="1600" dirty="0"/>
          </a:p>
        </p:txBody>
      </p:sp>
      <p:sp>
        <p:nvSpPr>
          <p:cNvPr id="311" name="Rounded Rectangle 310"/>
          <p:cNvSpPr/>
          <p:nvPr/>
        </p:nvSpPr>
        <p:spPr>
          <a:xfrm>
            <a:off x="5489575" y="6562725"/>
            <a:ext cx="173038"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0</a:t>
            </a:r>
            <a:endParaRPr lang="sr-Cyrl-RS" sz="1600" dirty="0"/>
          </a:p>
        </p:txBody>
      </p:sp>
      <p:sp>
        <p:nvSpPr>
          <p:cNvPr id="312" name="Rounded Rectangle 311"/>
          <p:cNvSpPr/>
          <p:nvPr/>
        </p:nvSpPr>
        <p:spPr>
          <a:xfrm>
            <a:off x="5880100" y="6551613"/>
            <a:ext cx="173038"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1</a:t>
            </a:r>
            <a:endParaRPr lang="sr-Cyrl-RS" sz="1600" dirty="0"/>
          </a:p>
        </p:txBody>
      </p:sp>
      <p:sp>
        <p:nvSpPr>
          <p:cNvPr id="313" name="Rounded Rectangle 312"/>
          <p:cNvSpPr/>
          <p:nvPr/>
        </p:nvSpPr>
        <p:spPr>
          <a:xfrm>
            <a:off x="6245225" y="6540500"/>
            <a:ext cx="173038" cy="225425"/>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0</a:t>
            </a:r>
            <a:endParaRPr lang="sr-Cyrl-RS" sz="1600" dirty="0"/>
          </a:p>
        </p:txBody>
      </p:sp>
      <p:sp>
        <p:nvSpPr>
          <p:cNvPr id="314" name="Rounded Rectangle 313"/>
          <p:cNvSpPr/>
          <p:nvPr/>
        </p:nvSpPr>
        <p:spPr>
          <a:xfrm>
            <a:off x="6599238" y="6551613"/>
            <a:ext cx="173037"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1</a:t>
            </a:r>
            <a:endParaRPr lang="sr-Cyrl-RS" sz="1600" dirty="0"/>
          </a:p>
        </p:txBody>
      </p:sp>
      <p:sp>
        <p:nvSpPr>
          <p:cNvPr id="315" name="Rounded Rectangle 314"/>
          <p:cNvSpPr/>
          <p:nvPr/>
        </p:nvSpPr>
        <p:spPr>
          <a:xfrm>
            <a:off x="6945313" y="6529388"/>
            <a:ext cx="173037"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0</a:t>
            </a:r>
            <a:endParaRPr lang="sr-Cyrl-RS" sz="1600" dirty="0"/>
          </a:p>
        </p:txBody>
      </p:sp>
      <p:sp>
        <p:nvSpPr>
          <p:cNvPr id="316" name="Rounded Rectangle 315"/>
          <p:cNvSpPr/>
          <p:nvPr/>
        </p:nvSpPr>
        <p:spPr>
          <a:xfrm>
            <a:off x="7299325" y="6538913"/>
            <a:ext cx="173038"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1</a:t>
            </a:r>
            <a:endParaRPr lang="sr-Cyrl-RS" sz="1600" dirty="0"/>
          </a:p>
        </p:txBody>
      </p:sp>
      <p:sp>
        <p:nvSpPr>
          <p:cNvPr id="317" name="Rounded Rectangle 316"/>
          <p:cNvSpPr/>
          <p:nvPr/>
        </p:nvSpPr>
        <p:spPr>
          <a:xfrm>
            <a:off x="8045450" y="6561138"/>
            <a:ext cx="174625"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0</a:t>
            </a:r>
            <a:endParaRPr lang="sr-Cyrl-RS" sz="1600" dirty="0"/>
          </a:p>
        </p:txBody>
      </p:sp>
      <p:sp>
        <p:nvSpPr>
          <p:cNvPr id="318" name="Rounded Rectangle 317"/>
          <p:cNvSpPr/>
          <p:nvPr/>
        </p:nvSpPr>
        <p:spPr>
          <a:xfrm>
            <a:off x="8437563" y="6550025"/>
            <a:ext cx="173037"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1</a:t>
            </a:r>
            <a:endParaRPr lang="sr-Cyrl-RS" sz="1600" dirty="0"/>
          </a:p>
        </p:txBody>
      </p:sp>
      <p:sp>
        <p:nvSpPr>
          <p:cNvPr id="319" name="Rounded Rectangle 318"/>
          <p:cNvSpPr/>
          <p:nvPr/>
        </p:nvSpPr>
        <p:spPr>
          <a:xfrm>
            <a:off x="8802688" y="6538913"/>
            <a:ext cx="173037"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0</a:t>
            </a:r>
            <a:endParaRPr lang="sr-Cyrl-RS" sz="1600" dirty="0"/>
          </a:p>
        </p:txBody>
      </p:sp>
      <p:sp>
        <p:nvSpPr>
          <p:cNvPr id="320" name="Rounded Rectangle 319"/>
          <p:cNvSpPr/>
          <p:nvPr/>
        </p:nvSpPr>
        <p:spPr>
          <a:xfrm>
            <a:off x="9156700" y="6550025"/>
            <a:ext cx="173038"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1</a:t>
            </a:r>
            <a:endParaRPr lang="sr-Cyrl-RS" sz="1600" dirty="0"/>
          </a:p>
        </p:txBody>
      </p:sp>
      <p:sp>
        <p:nvSpPr>
          <p:cNvPr id="321" name="Rounded Rectangle 320"/>
          <p:cNvSpPr/>
          <p:nvPr/>
        </p:nvSpPr>
        <p:spPr>
          <a:xfrm>
            <a:off x="9459913" y="6538913"/>
            <a:ext cx="173037" cy="22383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0</a:t>
            </a:r>
            <a:endParaRPr lang="sr-Cyrl-RS" sz="1600" dirty="0"/>
          </a:p>
        </p:txBody>
      </p:sp>
      <p:sp>
        <p:nvSpPr>
          <p:cNvPr id="322" name="Rounded Rectangle 321"/>
          <p:cNvSpPr/>
          <p:nvPr/>
        </p:nvSpPr>
        <p:spPr>
          <a:xfrm>
            <a:off x="9813925" y="6550025"/>
            <a:ext cx="173038" cy="22383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r>
              <a:rPr lang="en-US" sz="1600" dirty="0"/>
              <a:t>1</a:t>
            </a:r>
            <a:endParaRPr lang="sr-Cyrl-RS" sz="1600" dirty="0"/>
          </a:p>
        </p:txBody>
      </p:sp>
      <p:cxnSp>
        <p:nvCxnSpPr>
          <p:cNvPr id="377" name="Straight Arrow Connector 376"/>
          <p:cNvCxnSpPr>
            <a:stCxn id="152" idx="2"/>
            <a:endCxn id="161" idx="0"/>
          </p:cNvCxnSpPr>
          <p:nvPr/>
        </p:nvCxnSpPr>
        <p:spPr>
          <a:xfrm flipH="1">
            <a:off x="652463" y="4943475"/>
            <a:ext cx="309562" cy="384175"/>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379" name="Straight Arrow Connector 378"/>
          <p:cNvCxnSpPr>
            <a:stCxn id="152" idx="2"/>
            <a:endCxn id="165" idx="0"/>
          </p:cNvCxnSpPr>
          <p:nvPr/>
        </p:nvCxnSpPr>
        <p:spPr>
          <a:xfrm>
            <a:off x="962025" y="4943475"/>
            <a:ext cx="163513" cy="37465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381" name="Straight Arrow Connector 380"/>
          <p:cNvCxnSpPr>
            <a:stCxn id="156" idx="2"/>
            <a:endCxn id="169" idx="0"/>
          </p:cNvCxnSpPr>
          <p:nvPr/>
        </p:nvCxnSpPr>
        <p:spPr>
          <a:xfrm flipH="1">
            <a:off x="1566863" y="4949825"/>
            <a:ext cx="249237" cy="358775"/>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383" name="Straight Arrow Connector 382"/>
          <p:cNvCxnSpPr/>
          <p:nvPr/>
        </p:nvCxnSpPr>
        <p:spPr>
          <a:xfrm>
            <a:off x="1827213" y="4951413"/>
            <a:ext cx="179387" cy="36830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385" name="Straight Arrow Connector 384"/>
          <p:cNvCxnSpPr>
            <a:stCxn id="160" idx="2"/>
            <a:endCxn id="177" idx="0"/>
          </p:cNvCxnSpPr>
          <p:nvPr/>
        </p:nvCxnSpPr>
        <p:spPr>
          <a:xfrm flipH="1">
            <a:off x="2432050" y="4943475"/>
            <a:ext cx="238125" cy="358775"/>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387" name="Straight Arrow Connector 386"/>
          <p:cNvCxnSpPr>
            <a:stCxn id="160" idx="2"/>
            <a:endCxn id="181" idx="0"/>
          </p:cNvCxnSpPr>
          <p:nvPr/>
        </p:nvCxnSpPr>
        <p:spPr>
          <a:xfrm>
            <a:off x="2670175" y="4943475"/>
            <a:ext cx="190500" cy="36830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395" name="Straight Arrow Connector 394"/>
          <p:cNvCxnSpPr>
            <a:stCxn id="192" idx="2"/>
            <a:endCxn id="201" idx="0"/>
          </p:cNvCxnSpPr>
          <p:nvPr/>
        </p:nvCxnSpPr>
        <p:spPr>
          <a:xfrm flipH="1">
            <a:off x="3748088" y="4943475"/>
            <a:ext cx="309562" cy="384175"/>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397" name="Straight Arrow Connector 396"/>
          <p:cNvCxnSpPr>
            <a:stCxn id="192" idx="2"/>
            <a:endCxn id="205" idx="0"/>
          </p:cNvCxnSpPr>
          <p:nvPr/>
        </p:nvCxnSpPr>
        <p:spPr>
          <a:xfrm>
            <a:off x="4057650" y="4943475"/>
            <a:ext cx="163513" cy="37465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399" name="Straight Arrow Connector 398"/>
          <p:cNvCxnSpPr>
            <a:stCxn id="196" idx="2"/>
            <a:endCxn id="209" idx="0"/>
          </p:cNvCxnSpPr>
          <p:nvPr/>
        </p:nvCxnSpPr>
        <p:spPr>
          <a:xfrm flipH="1">
            <a:off x="4662488" y="4949825"/>
            <a:ext cx="249237" cy="358775"/>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01" name="Straight Arrow Connector 400"/>
          <p:cNvCxnSpPr>
            <a:stCxn id="196" idx="2"/>
            <a:endCxn id="213" idx="0"/>
          </p:cNvCxnSpPr>
          <p:nvPr/>
        </p:nvCxnSpPr>
        <p:spPr>
          <a:xfrm>
            <a:off x="4911725" y="4949825"/>
            <a:ext cx="179388" cy="36830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03" name="Straight Arrow Connector 402"/>
          <p:cNvCxnSpPr>
            <a:stCxn id="200" idx="2"/>
            <a:endCxn id="217" idx="0"/>
          </p:cNvCxnSpPr>
          <p:nvPr/>
        </p:nvCxnSpPr>
        <p:spPr>
          <a:xfrm flipH="1">
            <a:off x="5508625" y="4949825"/>
            <a:ext cx="238125" cy="358775"/>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05" name="Straight Arrow Connector 404"/>
          <p:cNvCxnSpPr>
            <a:stCxn id="200" idx="2"/>
            <a:endCxn id="221" idx="0"/>
          </p:cNvCxnSpPr>
          <p:nvPr/>
        </p:nvCxnSpPr>
        <p:spPr>
          <a:xfrm>
            <a:off x="5746750" y="4949825"/>
            <a:ext cx="190500" cy="36830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15" name="Straight Arrow Connector 414"/>
          <p:cNvCxnSpPr/>
          <p:nvPr/>
        </p:nvCxnSpPr>
        <p:spPr>
          <a:xfrm>
            <a:off x="11020425" y="3749675"/>
            <a:ext cx="0" cy="411163"/>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17" name="Straight Arrow Connector 416"/>
          <p:cNvCxnSpPr/>
          <p:nvPr/>
        </p:nvCxnSpPr>
        <p:spPr>
          <a:xfrm>
            <a:off x="11009313" y="3756025"/>
            <a:ext cx="784225" cy="411163"/>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21" name="Straight Arrow Connector 420"/>
          <p:cNvCxnSpPr>
            <a:stCxn id="232" idx="2"/>
            <a:endCxn id="241" idx="0"/>
          </p:cNvCxnSpPr>
          <p:nvPr/>
        </p:nvCxnSpPr>
        <p:spPr>
          <a:xfrm flipH="1">
            <a:off x="6748463" y="4943475"/>
            <a:ext cx="309562" cy="384175"/>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23" name="Straight Arrow Connector 422"/>
          <p:cNvCxnSpPr>
            <a:stCxn id="232" idx="2"/>
            <a:endCxn id="245" idx="0"/>
          </p:cNvCxnSpPr>
          <p:nvPr/>
        </p:nvCxnSpPr>
        <p:spPr>
          <a:xfrm>
            <a:off x="7058025" y="4943475"/>
            <a:ext cx="163513" cy="37465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25" name="Straight Arrow Connector 424"/>
          <p:cNvCxnSpPr>
            <a:stCxn id="236" idx="2"/>
            <a:endCxn id="249" idx="0"/>
          </p:cNvCxnSpPr>
          <p:nvPr/>
        </p:nvCxnSpPr>
        <p:spPr>
          <a:xfrm flipH="1">
            <a:off x="7662863" y="4949825"/>
            <a:ext cx="249237" cy="358775"/>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27" name="Straight Arrow Connector 426"/>
          <p:cNvCxnSpPr>
            <a:stCxn id="236" idx="2"/>
            <a:endCxn id="253" idx="0"/>
          </p:cNvCxnSpPr>
          <p:nvPr/>
        </p:nvCxnSpPr>
        <p:spPr>
          <a:xfrm>
            <a:off x="7912100" y="4949825"/>
            <a:ext cx="179388" cy="36830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29" name="Straight Arrow Connector 428"/>
          <p:cNvCxnSpPr>
            <a:stCxn id="240" idx="2"/>
            <a:endCxn id="257" idx="0"/>
          </p:cNvCxnSpPr>
          <p:nvPr/>
        </p:nvCxnSpPr>
        <p:spPr>
          <a:xfrm flipH="1">
            <a:off x="8509000" y="4940300"/>
            <a:ext cx="238125" cy="358775"/>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31" name="Straight Arrow Connector 430"/>
          <p:cNvCxnSpPr>
            <a:stCxn id="240" idx="2"/>
            <a:endCxn id="261" idx="0"/>
          </p:cNvCxnSpPr>
          <p:nvPr/>
        </p:nvCxnSpPr>
        <p:spPr>
          <a:xfrm>
            <a:off x="8747125" y="4940300"/>
            <a:ext cx="190500" cy="36830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33" name="Straight Arrow Connector 432"/>
          <p:cNvCxnSpPr>
            <a:stCxn id="272" idx="2"/>
            <a:endCxn id="281" idx="0"/>
          </p:cNvCxnSpPr>
          <p:nvPr/>
        </p:nvCxnSpPr>
        <p:spPr>
          <a:xfrm flipH="1">
            <a:off x="9844088" y="4943475"/>
            <a:ext cx="309562" cy="384175"/>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35" name="Straight Arrow Connector 434"/>
          <p:cNvCxnSpPr>
            <a:stCxn id="272" idx="2"/>
            <a:endCxn id="285" idx="0"/>
          </p:cNvCxnSpPr>
          <p:nvPr/>
        </p:nvCxnSpPr>
        <p:spPr>
          <a:xfrm>
            <a:off x="10153650" y="4943475"/>
            <a:ext cx="163513" cy="37465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39" name="Straight Arrow Connector 438"/>
          <p:cNvCxnSpPr>
            <a:stCxn id="276" idx="2"/>
            <a:endCxn id="289" idx="0"/>
          </p:cNvCxnSpPr>
          <p:nvPr/>
        </p:nvCxnSpPr>
        <p:spPr>
          <a:xfrm flipH="1">
            <a:off x="10758488" y="4949825"/>
            <a:ext cx="249237" cy="358775"/>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41" name="Straight Arrow Connector 440"/>
          <p:cNvCxnSpPr>
            <a:stCxn id="276" idx="2"/>
            <a:endCxn id="293" idx="0"/>
          </p:cNvCxnSpPr>
          <p:nvPr/>
        </p:nvCxnSpPr>
        <p:spPr>
          <a:xfrm>
            <a:off x="11007725" y="4949825"/>
            <a:ext cx="179388" cy="36830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43" name="Straight Arrow Connector 442"/>
          <p:cNvCxnSpPr>
            <a:stCxn id="280" idx="2"/>
            <a:endCxn id="297" idx="0"/>
          </p:cNvCxnSpPr>
          <p:nvPr/>
        </p:nvCxnSpPr>
        <p:spPr>
          <a:xfrm flipH="1">
            <a:off x="11553825" y="4949825"/>
            <a:ext cx="238125" cy="358775"/>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47" name="Straight Arrow Connector 446"/>
          <p:cNvCxnSpPr>
            <a:stCxn id="280" idx="2"/>
            <a:endCxn id="301" idx="0"/>
          </p:cNvCxnSpPr>
          <p:nvPr/>
        </p:nvCxnSpPr>
        <p:spPr>
          <a:xfrm>
            <a:off x="11791950" y="4949825"/>
            <a:ext cx="190500" cy="36830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50" name="Straight Arrow Connector 449"/>
          <p:cNvCxnSpPr/>
          <p:nvPr/>
        </p:nvCxnSpPr>
        <p:spPr>
          <a:xfrm flipH="1">
            <a:off x="1803400" y="2547938"/>
            <a:ext cx="4467225" cy="398462"/>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51" name="Straight Arrow Connector 450"/>
          <p:cNvCxnSpPr/>
          <p:nvPr/>
        </p:nvCxnSpPr>
        <p:spPr>
          <a:xfrm flipH="1">
            <a:off x="955675" y="3752850"/>
            <a:ext cx="854075" cy="403225"/>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52" name="Straight Arrow Connector 451"/>
          <p:cNvCxnSpPr/>
          <p:nvPr/>
        </p:nvCxnSpPr>
        <p:spPr>
          <a:xfrm>
            <a:off x="1816100" y="3732213"/>
            <a:ext cx="0" cy="411162"/>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53" name="Straight Arrow Connector 452"/>
          <p:cNvCxnSpPr/>
          <p:nvPr/>
        </p:nvCxnSpPr>
        <p:spPr>
          <a:xfrm>
            <a:off x="1833563" y="3741738"/>
            <a:ext cx="854075" cy="403225"/>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54" name="Straight Arrow Connector 453"/>
          <p:cNvCxnSpPr/>
          <p:nvPr/>
        </p:nvCxnSpPr>
        <p:spPr>
          <a:xfrm flipH="1">
            <a:off x="4056063" y="3763963"/>
            <a:ext cx="854075" cy="403225"/>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55" name="Straight Arrow Connector 454"/>
          <p:cNvCxnSpPr/>
          <p:nvPr/>
        </p:nvCxnSpPr>
        <p:spPr>
          <a:xfrm>
            <a:off x="4911725" y="3749675"/>
            <a:ext cx="0" cy="411163"/>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56" name="Straight Arrow Connector 455"/>
          <p:cNvCxnSpPr/>
          <p:nvPr/>
        </p:nvCxnSpPr>
        <p:spPr>
          <a:xfrm>
            <a:off x="4932363" y="3752850"/>
            <a:ext cx="835025" cy="411163"/>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57" name="Straight Arrow Connector 456"/>
          <p:cNvCxnSpPr/>
          <p:nvPr/>
        </p:nvCxnSpPr>
        <p:spPr>
          <a:xfrm flipH="1">
            <a:off x="7062788" y="3760788"/>
            <a:ext cx="854075" cy="403225"/>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58" name="Straight Arrow Connector 457"/>
          <p:cNvCxnSpPr/>
          <p:nvPr/>
        </p:nvCxnSpPr>
        <p:spPr>
          <a:xfrm>
            <a:off x="7924800" y="3763963"/>
            <a:ext cx="0" cy="409575"/>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59" name="Straight Arrow Connector 458"/>
          <p:cNvCxnSpPr/>
          <p:nvPr/>
        </p:nvCxnSpPr>
        <p:spPr>
          <a:xfrm>
            <a:off x="7934325" y="3760788"/>
            <a:ext cx="835025" cy="401637"/>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60" name="Straight Arrow Connector 459"/>
          <p:cNvCxnSpPr/>
          <p:nvPr/>
        </p:nvCxnSpPr>
        <p:spPr>
          <a:xfrm flipH="1">
            <a:off x="10158413" y="3743325"/>
            <a:ext cx="854075" cy="403225"/>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61" name="Straight Arrow Connector 460"/>
          <p:cNvCxnSpPr/>
          <p:nvPr/>
        </p:nvCxnSpPr>
        <p:spPr>
          <a:xfrm flipH="1">
            <a:off x="4911725" y="2538413"/>
            <a:ext cx="1371600" cy="398462"/>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62" name="Straight Arrow Connector 461"/>
          <p:cNvCxnSpPr/>
          <p:nvPr/>
        </p:nvCxnSpPr>
        <p:spPr>
          <a:xfrm>
            <a:off x="6308725" y="2540000"/>
            <a:ext cx="4724400" cy="396875"/>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63" name="Straight Arrow Connector 462"/>
          <p:cNvCxnSpPr/>
          <p:nvPr/>
        </p:nvCxnSpPr>
        <p:spPr>
          <a:xfrm>
            <a:off x="6308725" y="2547938"/>
            <a:ext cx="1628775" cy="398462"/>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5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5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5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7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6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64"/>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37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6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67"/>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6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68"/>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nodeType="clickEffect">
                                  <p:stCondLst>
                                    <p:cond delay="0"/>
                                  </p:stCondLst>
                                  <p:childTnLst>
                                    <p:set>
                                      <p:cBhvr>
                                        <p:cTn id="54" dur="1" fill="hold">
                                          <p:stCondLst>
                                            <p:cond delay="0"/>
                                          </p:stCondLst>
                                        </p:cTn>
                                        <p:tgtEl>
                                          <p:spTgt spid="45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53"/>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55"/>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54"/>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56"/>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nodeType="clickEffect">
                                  <p:stCondLst>
                                    <p:cond delay="0"/>
                                  </p:stCondLst>
                                  <p:childTnLst>
                                    <p:set>
                                      <p:cBhvr>
                                        <p:cTn id="66" dur="1" fill="hold">
                                          <p:stCondLst>
                                            <p:cond delay="0"/>
                                          </p:stCondLst>
                                        </p:cTn>
                                        <p:tgtEl>
                                          <p:spTgt spid="381"/>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69"/>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71"/>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70"/>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72"/>
                                        </p:tgtEl>
                                        <p:attrNameLst>
                                          <p:attrName>style.visibility</p:attrName>
                                        </p:attrNameLst>
                                      </p:cBhvr>
                                      <p:to>
                                        <p:strVal val="visible"/>
                                      </p:to>
                                    </p:set>
                                  </p:childTnLst>
                                </p:cTn>
                              </p:par>
                            </p:childTnLst>
                          </p:cTn>
                        </p:par>
                      </p:childTnLst>
                    </p:cTn>
                  </p:par>
                  <p:par>
                    <p:cTn id="75" fill="hold" nodeType="clickPar">
                      <p:stCondLst>
                        <p:cond delay="indefinite"/>
                      </p:stCondLst>
                      <p:childTnLst>
                        <p:par>
                          <p:cTn id="76" fill="hold" nodeType="withGroup">
                            <p:stCondLst>
                              <p:cond delay="0"/>
                            </p:stCondLst>
                            <p:childTnLst>
                              <p:par>
                                <p:cTn id="77" presetID="1" presetClass="entr" presetSubtype="0" fill="hold" nodeType="clickEffect">
                                  <p:stCondLst>
                                    <p:cond delay="0"/>
                                  </p:stCondLst>
                                  <p:childTnLst>
                                    <p:set>
                                      <p:cBhvr>
                                        <p:cTn id="78" dur="1" fill="hold">
                                          <p:stCondLst>
                                            <p:cond delay="0"/>
                                          </p:stCondLst>
                                        </p:cTn>
                                        <p:tgtEl>
                                          <p:spTgt spid="383"/>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173"/>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175"/>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174"/>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176"/>
                                        </p:tgtEl>
                                        <p:attrNameLst>
                                          <p:attrName>style.visibility</p:attrName>
                                        </p:attrNameLst>
                                      </p:cBhvr>
                                      <p:to>
                                        <p:strVal val="visible"/>
                                      </p:to>
                                    </p:set>
                                  </p:childTnLst>
                                </p:cTn>
                              </p:par>
                            </p:childTnLst>
                          </p:cTn>
                        </p:par>
                      </p:childTnLst>
                    </p:cTn>
                  </p:par>
                  <p:par>
                    <p:cTn id="87" fill="hold" nodeType="clickPar">
                      <p:stCondLst>
                        <p:cond delay="indefinite"/>
                      </p:stCondLst>
                      <p:childTnLst>
                        <p:par>
                          <p:cTn id="88" fill="hold" nodeType="withGroup">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365"/>
                                        </p:tgtEl>
                                        <p:attrNameLst>
                                          <p:attrName>style.visibility</p:attrName>
                                        </p:attrNameLst>
                                      </p:cBhvr>
                                      <p:to>
                                        <p:strVal val="visible"/>
                                      </p:to>
                                    </p:set>
                                  </p:childTnLst>
                                </p:cTn>
                              </p:par>
                            </p:childTnLst>
                          </p:cTn>
                        </p:par>
                      </p:childTnLst>
                    </p:cTn>
                  </p:par>
                  <p:par>
                    <p:cTn id="91" fill="hold" nodeType="clickPar">
                      <p:stCondLst>
                        <p:cond delay="indefinite"/>
                      </p:stCondLst>
                      <p:childTnLst>
                        <p:par>
                          <p:cTn id="92" fill="hold" nodeType="withGroup">
                            <p:stCondLst>
                              <p:cond delay="0"/>
                            </p:stCondLst>
                            <p:childTnLst>
                              <p:par>
                                <p:cTn id="93" presetID="1" presetClass="entr" presetSubtype="0" fill="hold" nodeType="clickEffect">
                                  <p:stCondLst>
                                    <p:cond delay="0"/>
                                  </p:stCondLst>
                                  <p:childTnLst>
                                    <p:set>
                                      <p:cBhvr>
                                        <p:cTn id="94" dur="1" fill="hold">
                                          <p:stCondLst>
                                            <p:cond delay="0"/>
                                          </p:stCondLst>
                                        </p:cTn>
                                        <p:tgtEl>
                                          <p:spTgt spid="453"/>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157"/>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159"/>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158"/>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160"/>
                                        </p:tgtEl>
                                        <p:attrNameLst>
                                          <p:attrName>style.visibility</p:attrName>
                                        </p:attrNameLst>
                                      </p:cBhvr>
                                      <p:to>
                                        <p:strVal val="visible"/>
                                      </p:to>
                                    </p:se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1" presetClass="entr" presetSubtype="0" fill="hold" nodeType="clickEffect">
                                  <p:stCondLst>
                                    <p:cond delay="0"/>
                                  </p:stCondLst>
                                  <p:childTnLst>
                                    <p:set>
                                      <p:cBhvr>
                                        <p:cTn id="106" dur="1" fill="hold">
                                          <p:stCondLst>
                                            <p:cond delay="0"/>
                                          </p:stCondLst>
                                        </p:cTn>
                                        <p:tgtEl>
                                          <p:spTgt spid="385"/>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177"/>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179"/>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178"/>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180"/>
                                        </p:tgtEl>
                                        <p:attrNameLst>
                                          <p:attrName>style.visibility</p:attrName>
                                        </p:attrNameLst>
                                      </p:cBhvr>
                                      <p:to>
                                        <p:strVal val="visible"/>
                                      </p:to>
                                    </p:se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1" presetClass="entr" presetSubtype="0" fill="hold" nodeType="clickEffect">
                                  <p:stCondLst>
                                    <p:cond delay="0"/>
                                  </p:stCondLst>
                                  <p:childTnLst>
                                    <p:set>
                                      <p:cBhvr>
                                        <p:cTn id="118" dur="1" fill="hold">
                                          <p:stCondLst>
                                            <p:cond delay="0"/>
                                          </p:stCondLst>
                                        </p:cTn>
                                        <p:tgtEl>
                                          <p:spTgt spid="387"/>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181"/>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183"/>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182"/>
                                        </p:tgtEl>
                                        <p:attrNameLst>
                                          <p:attrName>style.visibility</p:attrName>
                                        </p:attrNameLst>
                                      </p:cBhvr>
                                      <p:to>
                                        <p:strVal val="visible"/>
                                      </p:to>
                                    </p:set>
                                  </p:childTnLst>
                                </p:cTn>
                              </p:par>
                              <p:par>
                                <p:cTn id="125" presetID="1" presetClass="entr" presetSubtype="0" fill="hold" grpId="0" nodeType="withEffect">
                                  <p:stCondLst>
                                    <p:cond delay="0"/>
                                  </p:stCondLst>
                                  <p:childTnLst>
                                    <p:set>
                                      <p:cBhvr>
                                        <p:cTn id="126" dur="1" fill="hold">
                                          <p:stCondLst>
                                            <p:cond delay="0"/>
                                          </p:stCondLst>
                                        </p:cTn>
                                        <p:tgtEl>
                                          <p:spTgt spid="184"/>
                                        </p:tgtEl>
                                        <p:attrNameLst>
                                          <p:attrName>style.visibility</p:attrName>
                                        </p:attrNameLst>
                                      </p:cBhvr>
                                      <p:to>
                                        <p:strVal val="visible"/>
                                      </p:to>
                                    </p:set>
                                  </p:childTnLst>
                                </p:cTn>
                              </p:par>
                            </p:childTnLst>
                          </p:cTn>
                        </p:par>
                      </p:childTnLst>
                    </p:cTn>
                  </p:par>
                  <p:par>
                    <p:cTn id="127" fill="hold" nodeType="clickPar">
                      <p:stCondLst>
                        <p:cond delay="indefinite"/>
                      </p:stCondLst>
                      <p:childTnLst>
                        <p:par>
                          <p:cTn id="128" fill="hold" nodeType="withGroup">
                            <p:stCondLst>
                              <p:cond delay="0"/>
                            </p:stCondLst>
                            <p:childTnLst>
                              <p:par>
                                <p:cTn id="129" presetID="1" presetClass="entr" presetSubtype="0" fill="hold" nodeType="clickEffect">
                                  <p:stCondLst>
                                    <p:cond delay="0"/>
                                  </p:stCondLst>
                                  <p:childTnLst>
                                    <p:set>
                                      <p:cBhvr>
                                        <p:cTn id="130" dur="1" fill="hold">
                                          <p:stCondLst>
                                            <p:cond delay="0"/>
                                          </p:stCondLst>
                                        </p:cTn>
                                        <p:tgtEl>
                                          <p:spTgt spid="461"/>
                                        </p:tgtEl>
                                        <p:attrNameLst>
                                          <p:attrName>style.visibility</p:attrName>
                                        </p:attrNameLst>
                                      </p:cBhvr>
                                      <p:to>
                                        <p:strVal val="visible"/>
                                      </p:to>
                                    </p:set>
                                  </p:childTnLst>
                                </p:cTn>
                              </p:par>
                              <p:par>
                                <p:cTn id="131" presetID="1" presetClass="entr" presetSubtype="0" fill="hold" grpId="0" nodeType="withEffect">
                                  <p:stCondLst>
                                    <p:cond delay="0"/>
                                  </p:stCondLst>
                                  <p:childTnLst>
                                    <p:set>
                                      <p:cBhvr>
                                        <p:cTn id="132" dur="1" fill="hold">
                                          <p:stCondLst>
                                            <p:cond delay="0"/>
                                          </p:stCondLst>
                                        </p:cTn>
                                        <p:tgtEl>
                                          <p:spTgt spid="185"/>
                                        </p:tgtEl>
                                        <p:attrNameLst>
                                          <p:attrName>style.visibility</p:attrName>
                                        </p:attrNameLst>
                                      </p:cBhvr>
                                      <p:to>
                                        <p:strVal val="visible"/>
                                      </p:to>
                                    </p:set>
                                  </p:childTnLst>
                                </p:cTn>
                              </p:par>
                              <p:par>
                                <p:cTn id="133" presetID="1" presetClass="entr" presetSubtype="0" fill="hold" grpId="0" nodeType="withEffect">
                                  <p:stCondLst>
                                    <p:cond delay="0"/>
                                  </p:stCondLst>
                                  <p:childTnLst>
                                    <p:set>
                                      <p:cBhvr>
                                        <p:cTn id="134" dur="1" fill="hold">
                                          <p:stCondLst>
                                            <p:cond delay="0"/>
                                          </p:stCondLst>
                                        </p:cTn>
                                        <p:tgtEl>
                                          <p:spTgt spid="187"/>
                                        </p:tgtEl>
                                        <p:attrNameLst>
                                          <p:attrName>style.visibility</p:attrName>
                                        </p:attrNameLst>
                                      </p:cBhvr>
                                      <p:to>
                                        <p:strVal val="visible"/>
                                      </p:to>
                                    </p:set>
                                  </p:childTnLst>
                                </p:cTn>
                              </p:par>
                              <p:par>
                                <p:cTn id="135" presetID="1" presetClass="entr" presetSubtype="0" fill="hold" grpId="0" nodeType="withEffect">
                                  <p:stCondLst>
                                    <p:cond delay="0"/>
                                  </p:stCondLst>
                                  <p:childTnLst>
                                    <p:set>
                                      <p:cBhvr>
                                        <p:cTn id="136" dur="1" fill="hold">
                                          <p:stCondLst>
                                            <p:cond delay="0"/>
                                          </p:stCondLst>
                                        </p:cTn>
                                        <p:tgtEl>
                                          <p:spTgt spid="186"/>
                                        </p:tgtEl>
                                        <p:attrNameLst>
                                          <p:attrName>style.visibility</p:attrName>
                                        </p:attrNameLst>
                                      </p:cBhvr>
                                      <p:to>
                                        <p:strVal val="visible"/>
                                      </p:to>
                                    </p:set>
                                  </p:childTnLst>
                                </p:cTn>
                              </p:par>
                              <p:par>
                                <p:cTn id="137" presetID="1" presetClass="entr" presetSubtype="0" fill="hold" grpId="0" nodeType="withEffect">
                                  <p:stCondLst>
                                    <p:cond delay="0"/>
                                  </p:stCondLst>
                                  <p:childTnLst>
                                    <p:set>
                                      <p:cBhvr>
                                        <p:cTn id="138" dur="1" fill="hold">
                                          <p:stCondLst>
                                            <p:cond delay="0"/>
                                          </p:stCondLst>
                                        </p:cTn>
                                        <p:tgtEl>
                                          <p:spTgt spid="188"/>
                                        </p:tgtEl>
                                        <p:attrNameLst>
                                          <p:attrName>style.visibility</p:attrName>
                                        </p:attrNameLst>
                                      </p:cBhvr>
                                      <p:to>
                                        <p:strVal val="visible"/>
                                      </p:to>
                                    </p:set>
                                  </p:childTnLst>
                                </p:cTn>
                              </p:par>
                            </p:childTnLst>
                          </p:cTn>
                        </p:par>
                      </p:childTnLst>
                    </p:cTn>
                  </p:par>
                  <p:par>
                    <p:cTn id="139" fill="hold" nodeType="clickPar">
                      <p:stCondLst>
                        <p:cond delay="indefinite"/>
                      </p:stCondLst>
                      <p:childTnLst>
                        <p:par>
                          <p:cTn id="140" fill="hold" nodeType="withGroup">
                            <p:stCondLst>
                              <p:cond delay="0"/>
                            </p:stCondLst>
                            <p:childTnLst>
                              <p:par>
                                <p:cTn id="141" presetID="1" presetClass="entr" presetSubtype="0" fill="hold" nodeType="clickEffect">
                                  <p:stCondLst>
                                    <p:cond delay="0"/>
                                  </p:stCondLst>
                                  <p:childTnLst>
                                    <p:set>
                                      <p:cBhvr>
                                        <p:cTn id="142" dur="1" fill="hold">
                                          <p:stCondLst>
                                            <p:cond delay="0"/>
                                          </p:stCondLst>
                                        </p:cTn>
                                        <p:tgtEl>
                                          <p:spTgt spid="454"/>
                                        </p:tgtEl>
                                        <p:attrNameLst>
                                          <p:attrName>style.visibility</p:attrName>
                                        </p:attrNameLst>
                                      </p:cBhvr>
                                      <p:to>
                                        <p:strVal val="visible"/>
                                      </p:to>
                                    </p:set>
                                  </p:childTnLst>
                                </p:cTn>
                              </p:par>
                              <p:par>
                                <p:cTn id="143" presetID="1" presetClass="entr" presetSubtype="0" fill="hold" grpId="0" nodeType="withEffect">
                                  <p:stCondLst>
                                    <p:cond delay="0"/>
                                  </p:stCondLst>
                                  <p:childTnLst>
                                    <p:set>
                                      <p:cBhvr>
                                        <p:cTn id="144" dur="1" fill="hold">
                                          <p:stCondLst>
                                            <p:cond delay="0"/>
                                          </p:stCondLst>
                                        </p:cTn>
                                        <p:tgtEl>
                                          <p:spTgt spid="189"/>
                                        </p:tgtEl>
                                        <p:attrNameLst>
                                          <p:attrName>style.visibility</p:attrName>
                                        </p:attrNameLst>
                                      </p:cBhvr>
                                      <p:to>
                                        <p:strVal val="visible"/>
                                      </p:to>
                                    </p:set>
                                  </p:childTnLst>
                                </p:cTn>
                              </p:par>
                              <p:par>
                                <p:cTn id="145" presetID="1" presetClass="entr" presetSubtype="0" fill="hold" grpId="0" nodeType="withEffect">
                                  <p:stCondLst>
                                    <p:cond delay="0"/>
                                  </p:stCondLst>
                                  <p:childTnLst>
                                    <p:set>
                                      <p:cBhvr>
                                        <p:cTn id="146" dur="1" fill="hold">
                                          <p:stCondLst>
                                            <p:cond delay="0"/>
                                          </p:stCondLst>
                                        </p:cTn>
                                        <p:tgtEl>
                                          <p:spTgt spid="191"/>
                                        </p:tgtEl>
                                        <p:attrNameLst>
                                          <p:attrName>style.visibility</p:attrName>
                                        </p:attrNameLst>
                                      </p:cBhvr>
                                      <p:to>
                                        <p:strVal val="visible"/>
                                      </p:to>
                                    </p:set>
                                  </p:childTnLst>
                                </p:cTn>
                              </p:par>
                              <p:par>
                                <p:cTn id="147" presetID="1" presetClass="entr" presetSubtype="0" fill="hold" grpId="0" nodeType="withEffect">
                                  <p:stCondLst>
                                    <p:cond delay="0"/>
                                  </p:stCondLst>
                                  <p:childTnLst>
                                    <p:set>
                                      <p:cBhvr>
                                        <p:cTn id="148" dur="1" fill="hold">
                                          <p:stCondLst>
                                            <p:cond delay="0"/>
                                          </p:stCondLst>
                                        </p:cTn>
                                        <p:tgtEl>
                                          <p:spTgt spid="190"/>
                                        </p:tgtEl>
                                        <p:attrNameLst>
                                          <p:attrName>style.visibility</p:attrName>
                                        </p:attrNameLst>
                                      </p:cBhvr>
                                      <p:to>
                                        <p:strVal val="visible"/>
                                      </p:to>
                                    </p:set>
                                  </p:childTnLst>
                                </p:cTn>
                              </p:par>
                              <p:par>
                                <p:cTn id="149" presetID="1" presetClass="entr" presetSubtype="0" fill="hold" grpId="0" nodeType="withEffect">
                                  <p:stCondLst>
                                    <p:cond delay="0"/>
                                  </p:stCondLst>
                                  <p:childTnLst>
                                    <p:set>
                                      <p:cBhvr>
                                        <p:cTn id="150" dur="1" fill="hold">
                                          <p:stCondLst>
                                            <p:cond delay="0"/>
                                          </p:stCondLst>
                                        </p:cTn>
                                        <p:tgtEl>
                                          <p:spTgt spid="192"/>
                                        </p:tgtEl>
                                        <p:attrNameLst>
                                          <p:attrName>style.visibility</p:attrName>
                                        </p:attrNameLst>
                                      </p:cBhvr>
                                      <p:to>
                                        <p:strVal val="visible"/>
                                      </p:to>
                                    </p:set>
                                  </p:childTnLst>
                                </p:cTn>
                              </p:par>
                            </p:childTnLst>
                          </p:cTn>
                        </p:par>
                      </p:childTnLst>
                    </p:cTn>
                  </p:par>
                  <p:par>
                    <p:cTn id="151" fill="hold" nodeType="clickPar">
                      <p:stCondLst>
                        <p:cond delay="indefinite"/>
                      </p:stCondLst>
                      <p:childTnLst>
                        <p:par>
                          <p:cTn id="152" fill="hold" nodeType="withGroup">
                            <p:stCondLst>
                              <p:cond delay="0"/>
                            </p:stCondLst>
                            <p:childTnLst>
                              <p:par>
                                <p:cTn id="153" presetID="1" presetClass="entr" presetSubtype="0" fill="hold" nodeType="clickEffect">
                                  <p:stCondLst>
                                    <p:cond delay="0"/>
                                  </p:stCondLst>
                                  <p:childTnLst>
                                    <p:set>
                                      <p:cBhvr>
                                        <p:cTn id="154" dur="1" fill="hold">
                                          <p:stCondLst>
                                            <p:cond delay="0"/>
                                          </p:stCondLst>
                                        </p:cTn>
                                        <p:tgtEl>
                                          <p:spTgt spid="395"/>
                                        </p:tgtEl>
                                        <p:attrNameLst>
                                          <p:attrName>style.visibility</p:attrName>
                                        </p:attrNameLst>
                                      </p:cBhvr>
                                      <p:to>
                                        <p:strVal val="visible"/>
                                      </p:to>
                                    </p:set>
                                  </p:childTnLst>
                                </p:cTn>
                              </p:par>
                              <p:par>
                                <p:cTn id="155" presetID="1" presetClass="entr" presetSubtype="0" fill="hold" grpId="0" nodeType="withEffect">
                                  <p:stCondLst>
                                    <p:cond delay="0"/>
                                  </p:stCondLst>
                                  <p:childTnLst>
                                    <p:set>
                                      <p:cBhvr>
                                        <p:cTn id="156" dur="1" fill="hold">
                                          <p:stCondLst>
                                            <p:cond delay="0"/>
                                          </p:stCondLst>
                                        </p:cTn>
                                        <p:tgtEl>
                                          <p:spTgt spid="201"/>
                                        </p:tgtEl>
                                        <p:attrNameLst>
                                          <p:attrName>style.visibility</p:attrName>
                                        </p:attrNameLst>
                                      </p:cBhvr>
                                      <p:to>
                                        <p:strVal val="visible"/>
                                      </p:to>
                                    </p:set>
                                  </p:childTnLst>
                                </p:cTn>
                              </p:par>
                              <p:par>
                                <p:cTn id="157" presetID="1" presetClass="entr" presetSubtype="0" fill="hold" grpId="0" nodeType="withEffect">
                                  <p:stCondLst>
                                    <p:cond delay="0"/>
                                  </p:stCondLst>
                                  <p:childTnLst>
                                    <p:set>
                                      <p:cBhvr>
                                        <p:cTn id="158" dur="1" fill="hold">
                                          <p:stCondLst>
                                            <p:cond delay="0"/>
                                          </p:stCondLst>
                                        </p:cTn>
                                        <p:tgtEl>
                                          <p:spTgt spid="203"/>
                                        </p:tgtEl>
                                        <p:attrNameLst>
                                          <p:attrName>style.visibility</p:attrName>
                                        </p:attrNameLst>
                                      </p:cBhvr>
                                      <p:to>
                                        <p:strVal val="visible"/>
                                      </p:to>
                                    </p:set>
                                  </p:childTnLst>
                                </p:cTn>
                              </p:par>
                              <p:par>
                                <p:cTn id="159" presetID="1" presetClass="entr" presetSubtype="0" fill="hold" grpId="0" nodeType="withEffect">
                                  <p:stCondLst>
                                    <p:cond delay="0"/>
                                  </p:stCondLst>
                                  <p:childTnLst>
                                    <p:set>
                                      <p:cBhvr>
                                        <p:cTn id="160" dur="1" fill="hold">
                                          <p:stCondLst>
                                            <p:cond delay="0"/>
                                          </p:stCondLst>
                                        </p:cTn>
                                        <p:tgtEl>
                                          <p:spTgt spid="202"/>
                                        </p:tgtEl>
                                        <p:attrNameLst>
                                          <p:attrName>style.visibility</p:attrName>
                                        </p:attrNameLst>
                                      </p:cBhvr>
                                      <p:to>
                                        <p:strVal val="visible"/>
                                      </p:to>
                                    </p:set>
                                  </p:childTnLst>
                                </p:cTn>
                              </p:par>
                              <p:par>
                                <p:cTn id="161" presetID="1" presetClass="entr" presetSubtype="0" fill="hold" grpId="0" nodeType="withEffect">
                                  <p:stCondLst>
                                    <p:cond delay="0"/>
                                  </p:stCondLst>
                                  <p:childTnLst>
                                    <p:set>
                                      <p:cBhvr>
                                        <p:cTn id="162" dur="1" fill="hold">
                                          <p:stCondLst>
                                            <p:cond delay="0"/>
                                          </p:stCondLst>
                                        </p:cTn>
                                        <p:tgtEl>
                                          <p:spTgt spid="305"/>
                                        </p:tgtEl>
                                        <p:attrNameLst>
                                          <p:attrName>style.visibility</p:attrName>
                                        </p:attrNameLst>
                                      </p:cBhvr>
                                      <p:to>
                                        <p:strVal val="visible"/>
                                      </p:to>
                                    </p:set>
                                  </p:childTnLst>
                                </p:cTn>
                              </p:par>
                            </p:childTnLst>
                          </p:cTn>
                        </p:par>
                      </p:childTnLst>
                    </p:cTn>
                  </p:par>
                  <p:par>
                    <p:cTn id="163" fill="hold" nodeType="clickPar">
                      <p:stCondLst>
                        <p:cond delay="indefinite"/>
                      </p:stCondLst>
                      <p:childTnLst>
                        <p:par>
                          <p:cTn id="164" fill="hold" nodeType="withGroup">
                            <p:stCondLst>
                              <p:cond delay="0"/>
                            </p:stCondLst>
                            <p:childTnLst>
                              <p:par>
                                <p:cTn id="165" presetID="1" presetClass="entr" presetSubtype="0" fill="hold" grpId="0" nodeType="clickEffect">
                                  <p:stCondLst>
                                    <p:cond delay="0"/>
                                  </p:stCondLst>
                                  <p:childTnLst>
                                    <p:set>
                                      <p:cBhvr>
                                        <p:cTn id="166" dur="1" fill="hold">
                                          <p:stCondLst>
                                            <p:cond delay="0"/>
                                          </p:stCondLst>
                                        </p:cTn>
                                        <p:tgtEl>
                                          <p:spTgt spid="205"/>
                                        </p:tgtEl>
                                        <p:attrNameLst>
                                          <p:attrName>style.visibility</p:attrName>
                                        </p:attrNameLst>
                                      </p:cBhvr>
                                      <p:to>
                                        <p:strVal val="visible"/>
                                      </p:to>
                                    </p:set>
                                  </p:childTnLst>
                                </p:cTn>
                              </p:par>
                              <p:par>
                                <p:cTn id="167" presetID="1" presetClass="entr" presetSubtype="0" fill="hold" grpId="0" nodeType="withEffect">
                                  <p:stCondLst>
                                    <p:cond delay="0"/>
                                  </p:stCondLst>
                                  <p:childTnLst>
                                    <p:set>
                                      <p:cBhvr>
                                        <p:cTn id="168" dur="1" fill="hold">
                                          <p:stCondLst>
                                            <p:cond delay="0"/>
                                          </p:stCondLst>
                                        </p:cTn>
                                        <p:tgtEl>
                                          <p:spTgt spid="207"/>
                                        </p:tgtEl>
                                        <p:attrNameLst>
                                          <p:attrName>style.visibility</p:attrName>
                                        </p:attrNameLst>
                                      </p:cBhvr>
                                      <p:to>
                                        <p:strVal val="visible"/>
                                      </p:to>
                                    </p:set>
                                  </p:childTnLst>
                                </p:cTn>
                              </p:par>
                              <p:par>
                                <p:cTn id="169" presetID="1" presetClass="entr" presetSubtype="0" fill="hold" grpId="0" nodeType="withEffect">
                                  <p:stCondLst>
                                    <p:cond delay="0"/>
                                  </p:stCondLst>
                                  <p:childTnLst>
                                    <p:set>
                                      <p:cBhvr>
                                        <p:cTn id="170" dur="1" fill="hold">
                                          <p:stCondLst>
                                            <p:cond delay="0"/>
                                          </p:stCondLst>
                                        </p:cTn>
                                        <p:tgtEl>
                                          <p:spTgt spid="206"/>
                                        </p:tgtEl>
                                        <p:attrNameLst>
                                          <p:attrName>style.visibility</p:attrName>
                                        </p:attrNameLst>
                                      </p:cBhvr>
                                      <p:to>
                                        <p:strVal val="visible"/>
                                      </p:to>
                                    </p:set>
                                  </p:childTnLst>
                                </p:cTn>
                              </p:par>
                              <p:par>
                                <p:cTn id="171" presetID="1" presetClass="entr" presetSubtype="0" fill="hold" grpId="0" nodeType="withEffect">
                                  <p:stCondLst>
                                    <p:cond delay="0"/>
                                  </p:stCondLst>
                                  <p:childTnLst>
                                    <p:set>
                                      <p:cBhvr>
                                        <p:cTn id="172" dur="1" fill="hold">
                                          <p:stCondLst>
                                            <p:cond delay="0"/>
                                          </p:stCondLst>
                                        </p:cTn>
                                        <p:tgtEl>
                                          <p:spTgt spid="306"/>
                                        </p:tgtEl>
                                        <p:attrNameLst>
                                          <p:attrName>style.visibility</p:attrName>
                                        </p:attrNameLst>
                                      </p:cBhvr>
                                      <p:to>
                                        <p:strVal val="visible"/>
                                      </p:to>
                                    </p:set>
                                  </p:childTnLst>
                                </p:cTn>
                              </p:par>
                              <p:par>
                                <p:cTn id="173" presetID="1" presetClass="entr" presetSubtype="0" fill="hold" nodeType="withEffect">
                                  <p:stCondLst>
                                    <p:cond delay="0"/>
                                  </p:stCondLst>
                                  <p:childTnLst>
                                    <p:set>
                                      <p:cBhvr>
                                        <p:cTn id="174" dur="1" fill="hold">
                                          <p:stCondLst>
                                            <p:cond delay="0"/>
                                          </p:stCondLst>
                                        </p:cTn>
                                        <p:tgtEl>
                                          <p:spTgt spid="397"/>
                                        </p:tgtEl>
                                        <p:attrNameLst>
                                          <p:attrName>style.visibility</p:attrName>
                                        </p:attrNameLst>
                                      </p:cBhvr>
                                      <p:to>
                                        <p:strVal val="visible"/>
                                      </p:to>
                                    </p:set>
                                  </p:childTnLst>
                                </p:cTn>
                              </p:par>
                            </p:childTnLst>
                          </p:cTn>
                        </p:par>
                      </p:childTnLst>
                    </p:cTn>
                  </p:par>
                  <p:par>
                    <p:cTn id="175" fill="hold" nodeType="clickPar">
                      <p:stCondLst>
                        <p:cond delay="indefinite"/>
                      </p:stCondLst>
                      <p:childTnLst>
                        <p:par>
                          <p:cTn id="176" fill="hold" nodeType="withGroup">
                            <p:stCondLst>
                              <p:cond delay="0"/>
                            </p:stCondLst>
                            <p:childTnLst>
                              <p:par>
                                <p:cTn id="177" presetID="1" presetClass="entr" presetSubtype="0" fill="hold" nodeType="clickEffect">
                                  <p:stCondLst>
                                    <p:cond delay="0"/>
                                  </p:stCondLst>
                                  <p:childTnLst>
                                    <p:set>
                                      <p:cBhvr>
                                        <p:cTn id="178" dur="1" fill="hold">
                                          <p:stCondLst>
                                            <p:cond delay="0"/>
                                          </p:stCondLst>
                                        </p:cTn>
                                        <p:tgtEl>
                                          <p:spTgt spid="455"/>
                                        </p:tgtEl>
                                        <p:attrNameLst>
                                          <p:attrName>style.visibility</p:attrName>
                                        </p:attrNameLst>
                                      </p:cBhvr>
                                      <p:to>
                                        <p:strVal val="visible"/>
                                      </p:to>
                                    </p:set>
                                  </p:childTnLst>
                                </p:cTn>
                              </p:par>
                              <p:par>
                                <p:cTn id="179" presetID="1" presetClass="entr" presetSubtype="0" fill="hold" grpId="0" nodeType="withEffect">
                                  <p:stCondLst>
                                    <p:cond delay="0"/>
                                  </p:stCondLst>
                                  <p:childTnLst>
                                    <p:set>
                                      <p:cBhvr>
                                        <p:cTn id="180" dur="1" fill="hold">
                                          <p:stCondLst>
                                            <p:cond delay="0"/>
                                          </p:stCondLst>
                                        </p:cTn>
                                        <p:tgtEl>
                                          <p:spTgt spid="193"/>
                                        </p:tgtEl>
                                        <p:attrNameLst>
                                          <p:attrName>style.visibility</p:attrName>
                                        </p:attrNameLst>
                                      </p:cBhvr>
                                      <p:to>
                                        <p:strVal val="visible"/>
                                      </p:to>
                                    </p:set>
                                  </p:childTnLst>
                                </p:cTn>
                              </p:par>
                              <p:par>
                                <p:cTn id="181" presetID="1" presetClass="entr" presetSubtype="0" fill="hold" grpId="0" nodeType="withEffect">
                                  <p:stCondLst>
                                    <p:cond delay="0"/>
                                  </p:stCondLst>
                                  <p:childTnLst>
                                    <p:set>
                                      <p:cBhvr>
                                        <p:cTn id="182" dur="1" fill="hold">
                                          <p:stCondLst>
                                            <p:cond delay="0"/>
                                          </p:stCondLst>
                                        </p:cTn>
                                        <p:tgtEl>
                                          <p:spTgt spid="195"/>
                                        </p:tgtEl>
                                        <p:attrNameLst>
                                          <p:attrName>style.visibility</p:attrName>
                                        </p:attrNameLst>
                                      </p:cBhvr>
                                      <p:to>
                                        <p:strVal val="visible"/>
                                      </p:to>
                                    </p:set>
                                  </p:childTnLst>
                                </p:cTn>
                              </p:par>
                              <p:par>
                                <p:cTn id="183" presetID="1" presetClass="entr" presetSubtype="0" fill="hold" grpId="0" nodeType="withEffect">
                                  <p:stCondLst>
                                    <p:cond delay="0"/>
                                  </p:stCondLst>
                                  <p:childTnLst>
                                    <p:set>
                                      <p:cBhvr>
                                        <p:cTn id="184" dur="1" fill="hold">
                                          <p:stCondLst>
                                            <p:cond delay="0"/>
                                          </p:stCondLst>
                                        </p:cTn>
                                        <p:tgtEl>
                                          <p:spTgt spid="194"/>
                                        </p:tgtEl>
                                        <p:attrNameLst>
                                          <p:attrName>style.visibility</p:attrName>
                                        </p:attrNameLst>
                                      </p:cBhvr>
                                      <p:to>
                                        <p:strVal val="visible"/>
                                      </p:to>
                                    </p:set>
                                  </p:childTnLst>
                                </p:cTn>
                              </p:par>
                              <p:par>
                                <p:cTn id="185" presetID="1" presetClass="entr" presetSubtype="0" fill="hold" grpId="0" nodeType="withEffect">
                                  <p:stCondLst>
                                    <p:cond delay="0"/>
                                  </p:stCondLst>
                                  <p:childTnLst>
                                    <p:set>
                                      <p:cBhvr>
                                        <p:cTn id="186" dur="1" fill="hold">
                                          <p:stCondLst>
                                            <p:cond delay="0"/>
                                          </p:stCondLst>
                                        </p:cTn>
                                        <p:tgtEl>
                                          <p:spTgt spid="196"/>
                                        </p:tgtEl>
                                        <p:attrNameLst>
                                          <p:attrName>style.visibility</p:attrName>
                                        </p:attrNameLst>
                                      </p:cBhvr>
                                      <p:to>
                                        <p:strVal val="visible"/>
                                      </p:to>
                                    </p:set>
                                  </p:childTnLst>
                                </p:cTn>
                              </p:par>
                            </p:childTnLst>
                          </p:cTn>
                        </p:par>
                      </p:childTnLst>
                    </p:cTn>
                  </p:par>
                  <p:par>
                    <p:cTn id="187" fill="hold" nodeType="clickPar">
                      <p:stCondLst>
                        <p:cond delay="indefinite"/>
                      </p:stCondLst>
                      <p:childTnLst>
                        <p:par>
                          <p:cTn id="188" fill="hold" nodeType="withGroup">
                            <p:stCondLst>
                              <p:cond delay="0"/>
                            </p:stCondLst>
                            <p:childTnLst>
                              <p:par>
                                <p:cTn id="189" presetID="1" presetClass="entr" presetSubtype="0" fill="hold" nodeType="clickEffect">
                                  <p:stCondLst>
                                    <p:cond delay="0"/>
                                  </p:stCondLst>
                                  <p:childTnLst>
                                    <p:set>
                                      <p:cBhvr>
                                        <p:cTn id="190" dur="1" fill="hold">
                                          <p:stCondLst>
                                            <p:cond delay="0"/>
                                          </p:stCondLst>
                                        </p:cTn>
                                        <p:tgtEl>
                                          <p:spTgt spid="399"/>
                                        </p:tgtEl>
                                        <p:attrNameLst>
                                          <p:attrName>style.visibility</p:attrName>
                                        </p:attrNameLst>
                                      </p:cBhvr>
                                      <p:to>
                                        <p:strVal val="visible"/>
                                      </p:to>
                                    </p:set>
                                  </p:childTnLst>
                                </p:cTn>
                              </p:par>
                              <p:par>
                                <p:cTn id="191" presetID="1" presetClass="entr" presetSubtype="0" fill="hold" grpId="0" nodeType="withEffect">
                                  <p:stCondLst>
                                    <p:cond delay="0"/>
                                  </p:stCondLst>
                                  <p:childTnLst>
                                    <p:set>
                                      <p:cBhvr>
                                        <p:cTn id="192" dur="1" fill="hold">
                                          <p:stCondLst>
                                            <p:cond delay="0"/>
                                          </p:stCondLst>
                                        </p:cTn>
                                        <p:tgtEl>
                                          <p:spTgt spid="209"/>
                                        </p:tgtEl>
                                        <p:attrNameLst>
                                          <p:attrName>style.visibility</p:attrName>
                                        </p:attrNameLst>
                                      </p:cBhvr>
                                      <p:to>
                                        <p:strVal val="visible"/>
                                      </p:to>
                                    </p:set>
                                  </p:childTnLst>
                                </p:cTn>
                              </p:par>
                              <p:par>
                                <p:cTn id="193" presetID="1" presetClass="entr" presetSubtype="0" fill="hold" grpId="0" nodeType="withEffect">
                                  <p:stCondLst>
                                    <p:cond delay="0"/>
                                  </p:stCondLst>
                                  <p:childTnLst>
                                    <p:set>
                                      <p:cBhvr>
                                        <p:cTn id="194" dur="1" fill="hold">
                                          <p:stCondLst>
                                            <p:cond delay="0"/>
                                          </p:stCondLst>
                                        </p:cTn>
                                        <p:tgtEl>
                                          <p:spTgt spid="211"/>
                                        </p:tgtEl>
                                        <p:attrNameLst>
                                          <p:attrName>style.visibility</p:attrName>
                                        </p:attrNameLst>
                                      </p:cBhvr>
                                      <p:to>
                                        <p:strVal val="visible"/>
                                      </p:to>
                                    </p:set>
                                  </p:childTnLst>
                                </p:cTn>
                              </p:par>
                              <p:par>
                                <p:cTn id="195" presetID="1" presetClass="entr" presetSubtype="0" fill="hold" grpId="0" nodeType="withEffect">
                                  <p:stCondLst>
                                    <p:cond delay="0"/>
                                  </p:stCondLst>
                                  <p:childTnLst>
                                    <p:set>
                                      <p:cBhvr>
                                        <p:cTn id="196" dur="1" fill="hold">
                                          <p:stCondLst>
                                            <p:cond delay="0"/>
                                          </p:stCondLst>
                                        </p:cTn>
                                        <p:tgtEl>
                                          <p:spTgt spid="210"/>
                                        </p:tgtEl>
                                        <p:attrNameLst>
                                          <p:attrName>style.visibility</p:attrName>
                                        </p:attrNameLst>
                                      </p:cBhvr>
                                      <p:to>
                                        <p:strVal val="visible"/>
                                      </p:to>
                                    </p:set>
                                  </p:childTnLst>
                                </p:cTn>
                              </p:par>
                              <p:par>
                                <p:cTn id="197" presetID="1" presetClass="entr" presetSubtype="0" fill="hold" grpId="0" nodeType="withEffect">
                                  <p:stCondLst>
                                    <p:cond delay="0"/>
                                  </p:stCondLst>
                                  <p:childTnLst>
                                    <p:set>
                                      <p:cBhvr>
                                        <p:cTn id="198" dur="1" fill="hold">
                                          <p:stCondLst>
                                            <p:cond delay="0"/>
                                          </p:stCondLst>
                                        </p:cTn>
                                        <p:tgtEl>
                                          <p:spTgt spid="307"/>
                                        </p:tgtEl>
                                        <p:attrNameLst>
                                          <p:attrName>style.visibility</p:attrName>
                                        </p:attrNameLst>
                                      </p:cBhvr>
                                      <p:to>
                                        <p:strVal val="visible"/>
                                      </p:to>
                                    </p:set>
                                  </p:childTnLst>
                                </p:cTn>
                              </p:par>
                            </p:childTnLst>
                          </p:cTn>
                        </p:par>
                      </p:childTnLst>
                    </p:cTn>
                  </p:par>
                  <p:par>
                    <p:cTn id="199" fill="hold" nodeType="clickPar">
                      <p:stCondLst>
                        <p:cond delay="indefinite"/>
                      </p:stCondLst>
                      <p:childTnLst>
                        <p:par>
                          <p:cTn id="200" fill="hold" nodeType="withGroup">
                            <p:stCondLst>
                              <p:cond delay="0"/>
                            </p:stCondLst>
                            <p:childTnLst>
                              <p:par>
                                <p:cTn id="201" presetID="1" presetClass="entr" presetSubtype="0" fill="hold" nodeType="clickEffect">
                                  <p:stCondLst>
                                    <p:cond delay="0"/>
                                  </p:stCondLst>
                                  <p:childTnLst>
                                    <p:set>
                                      <p:cBhvr>
                                        <p:cTn id="202" dur="1" fill="hold">
                                          <p:stCondLst>
                                            <p:cond delay="0"/>
                                          </p:stCondLst>
                                        </p:cTn>
                                        <p:tgtEl>
                                          <p:spTgt spid="401"/>
                                        </p:tgtEl>
                                        <p:attrNameLst>
                                          <p:attrName>style.visibility</p:attrName>
                                        </p:attrNameLst>
                                      </p:cBhvr>
                                      <p:to>
                                        <p:strVal val="visible"/>
                                      </p:to>
                                    </p:set>
                                  </p:childTnLst>
                                </p:cTn>
                              </p:par>
                              <p:par>
                                <p:cTn id="203" presetID="1" presetClass="entr" presetSubtype="0" fill="hold" grpId="0" nodeType="withEffect">
                                  <p:stCondLst>
                                    <p:cond delay="0"/>
                                  </p:stCondLst>
                                  <p:childTnLst>
                                    <p:set>
                                      <p:cBhvr>
                                        <p:cTn id="204" dur="1" fill="hold">
                                          <p:stCondLst>
                                            <p:cond delay="0"/>
                                          </p:stCondLst>
                                        </p:cTn>
                                        <p:tgtEl>
                                          <p:spTgt spid="213"/>
                                        </p:tgtEl>
                                        <p:attrNameLst>
                                          <p:attrName>style.visibility</p:attrName>
                                        </p:attrNameLst>
                                      </p:cBhvr>
                                      <p:to>
                                        <p:strVal val="visible"/>
                                      </p:to>
                                    </p:set>
                                  </p:childTnLst>
                                </p:cTn>
                              </p:par>
                              <p:par>
                                <p:cTn id="205" presetID="1" presetClass="entr" presetSubtype="0" fill="hold" grpId="0" nodeType="withEffect">
                                  <p:stCondLst>
                                    <p:cond delay="0"/>
                                  </p:stCondLst>
                                  <p:childTnLst>
                                    <p:set>
                                      <p:cBhvr>
                                        <p:cTn id="206" dur="1" fill="hold">
                                          <p:stCondLst>
                                            <p:cond delay="0"/>
                                          </p:stCondLst>
                                        </p:cTn>
                                        <p:tgtEl>
                                          <p:spTgt spid="215"/>
                                        </p:tgtEl>
                                        <p:attrNameLst>
                                          <p:attrName>style.visibility</p:attrName>
                                        </p:attrNameLst>
                                      </p:cBhvr>
                                      <p:to>
                                        <p:strVal val="visible"/>
                                      </p:to>
                                    </p:set>
                                  </p:childTnLst>
                                </p:cTn>
                              </p:par>
                              <p:par>
                                <p:cTn id="207" presetID="1" presetClass="entr" presetSubtype="0" fill="hold" grpId="0" nodeType="withEffect">
                                  <p:stCondLst>
                                    <p:cond delay="0"/>
                                  </p:stCondLst>
                                  <p:childTnLst>
                                    <p:set>
                                      <p:cBhvr>
                                        <p:cTn id="208" dur="1" fill="hold">
                                          <p:stCondLst>
                                            <p:cond delay="0"/>
                                          </p:stCondLst>
                                        </p:cTn>
                                        <p:tgtEl>
                                          <p:spTgt spid="214"/>
                                        </p:tgtEl>
                                        <p:attrNameLst>
                                          <p:attrName>style.visibility</p:attrName>
                                        </p:attrNameLst>
                                      </p:cBhvr>
                                      <p:to>
                                        <p:strVal val="visible"/>
                                      </p:to>
                                    </p:set>
                                  </p:childTnLst>
                                </p:cTn>
                              </p:par>
                              <p:par>
                                <p:cTn id="209" presetID="1" presetClass="entr" presetSubtype="0" fill="hold" grpId="0" nodeType="withEffect">
                                  <p:stCondLst>
                                    <p:cond delay="0"/>
                                  </p:stCondLst>
                                  <p:childTnLst>
                                    <p:set>
                                      <p:cBhvr>
                                        <p:cTn id="210" dur="1" fill="hold">
                                          <p:stCondLst>
                                            <p:cond delay="0"/>
                                          </p:stCondLst>
                                        </p:cTn>
                                        <p:tgtEl>
                                          <p:spTgt spid="308"/>
                                        </p:tgtEl>
                                        <p:attrNameLst>
                                          <p:attrName>style.visibility</p:attrName>
                                        </p:attrNameLst>
                                      </p:cBhvr>
                                      <p:to>
                                        <p:strVal val="visible"/>
                                      </p:to>
                                    </p:set>
                                  </p:childTnLst>
                                </p:cTn>
                              </p:par>
                            </p:childTnLst>
                          </p:cTn>
                        </p:par>
                      </p:childTnLst>
                    </p:cTn>
                  </p:par>
                  <p:par>
                    <p:cTn id="211" fill="hold" nodeType="clickPar">
                      <p:stCondLst>
                        <p:cond delay="indefinite"/>
                      </p:stCondLst>
                      <p:childTnLst>
                        <p:par>
                          <p:cTn id="212" fill="hold" nodeType="withGroup">
                            <p:stCondLst>
                              <p:cond delay="0"/>
                            </p:stCondLst>
                            <p:childTnLst>
                              <p:par>
                                <p:cTn id="213" presetID="1" presetClass="entr" presetSubtype="0" fill="hold" nodeType="clickEffect">
                                  <p:stCondLst>
                                    <p:cond delay="0"/>
                                  </p:stCondLst>
                                  <p:childTnLst>
                                    <p:set>
                                      <p:cBhvr>
                                        <p:cTn id="214" dur="1" fill="hold">
                                          <p:stCondLst>
                                            <p:cond delay="0"/>
                                          </p:stCondLst>
                                        </p:cTn>
                                        <p:tgtEl>
                                          <p:spTgt spid="456"/>
                                        </p:tgtEl>
                                        <p:attrNameLst>
                                          <p:attrName>style.visibility</p:attrName>
                                        </p:attrNameLst>
                                      </p:cBhvr>
                                      <p:to>
                                        <p:strVal val="visible"/>
                                      </p:to>
                                    </p:set>
                                  </p:childTnLst>
                                </p:cTn>
                              </p:par>
                              <p:par>
                                <p:cTn id="215" presetID="1" presetClass="entr" presetSubtype="0" fill="hold" grpId="0" nodeType="withEffect">
                                  <p:stCondLst>
                                    <p:cond delay="0"/>
                                  </p:stCondLst>
                                  <p:childTnLst>
                                    <p:set>
                                      <p:cBhvr>
                                        <p:cTn id="216" dur="1" fill="hold">
                                          <p:stCondLst>
                                            <p:cond delay="0"/>
                                          </p:stCondLst>
                                        </p:cTn>
                                        <p:tgtEl>
                                          <p:spTgt spid="197"/>
                                        </p:tgtEl>
                                        <p:attrNameLst>
                                          <p:attrName>style.visibility</p:attrName>
                                        </p:attrNameLst>
                                      </p:cBhvr>
                                      <p:to>
                                        <p:strVal val="visible"/>
                                      </p:to>
                                    </p:set>
                                  </p:childTnLst>
                                </p:cTn>
                              </p:par>
                              <p:par>
                                <p:cTn id="217" presetID="1" presetClass="entr" presetSubtype="0" fill="hold" grpId="0" nodeType="withEffect">
                                  <p:stCondLst>
                                    <p:cond delay="0"/>
                                  </p:stCondLst>
                                  <p:childTnLst>
                                    <p:set>
                                      <p:cBhvr>
                                        <p:cTn id="218" dur="1" fill="hold">
                                          <p:stCondLst>
                                            <p:cond delay="0"/>
                                          </p:stCondLst>
                                        </p:cTn>
                                        <p:tgtEl>
                                          <p:spTgt spid="199"/>
                                        </p:tgtEl>
                                        <p:attrNameLst>
                                          <p:attrName>style.visibility</p:attrName>
                                        </p:attrNameLst>
                                      </p:cBhvr>
                                      <p:to>
                                        <p:strVal val="visible"/>
                                      </p:to>
                                    </p:set>
                                  </p:childTnLst>
                                </p:cTn>
                              </p:par>
                              <p:par>
                                <p:cTn id="219" presetID="1" presetClass="entr" presetSubtype="0" fill="hold" grpId="0" nodeType="withEffect">
                                  <p:stCondLst>
                                    <p:cond delay="0"/>
                                  </p:stCondLst>
                                  <p:childTnLst>
                                    <p:set>
                                      <p:cBhvr>
                                        <p:cTn id="220" dur="1" fill="hold">
                                          <p:stCondLst>
                                            <p:cond delay="0"/>
                                          </p:stCondLst>
                                        </p:cTn>
                                        <p:tgtEl>
                                          <p:spTgt spid="198"/>
                                        </p:tgtEl>
                                        <p:attrNameLst>
                                          <p:attrName>style.visibility</p:attrName>
                                        </p:attrNameLst>
                                      </p:cBhvr>
                                      <p:to>
                                        <p:strVal val="visible"/>
                                      </p:to>
                                    </p:set>
                                  </p:childTnLst>
                                </p:cTn>
                              </p:par>
                              <p:par>
                                <p:cTn id="221" presetID="1" presetClass="entr" presetSubtype="0" fill="hold" grpId="0" nodeType="withEffect">
                                  <p:stCondLst>
                                    <p:cond delay="0"/>
                                  </p:stCondLst>
                                  <p:childTnLst>
                                    <p:set>
                                      <p:cBhvr>
                                        <p:cTn id="222" dur="1" fill="hold">
                                          <p:stCondLst>
                                            <p:cond delay="0"/>
                                          </p:stCondLst>
                                        </p:cTn>
                                        <p:tgtEl>
                                          <p:spTgt spid="200"/>
                                        </p:tgtEl>
                                        <p:attrNameLst>
                                          <p:attrName>style.visibility</p:attrName>
                                        </p:attrNameLst>
                                      </p:cBhvr>
                                      <p:to>
                                        <p:strVal val="visible"/>
                                      </p:to>
                                    </p:set>
                                  </p:childTnLst>
                                </p:cTn>
                              </p:par>
                            </p:childTnLst>
                          </p:cTn>
                        </p:par>
                      </p:childTnLst>
                    </p:cTn>
                  </p:par>
                  <p:par>
                    <p:cTn id="223" fill="hold" nodeType="clickPar">
                      <p:stCondLst>
                        <p:cond delay="indefinite"/>
                      </p:stCondLst>
                      <p:childTnLst>
                        <p:par>
                          <p:cTn id="224" fill="hold" nodeType="withGroup">
                            <p:stCondLst>
                              <p:cond delay="0"/>
                            </p:stCondLst>
                            <p:childTnLst>
                              <p:par>
                                <p:cTn id="225" presetID="1" presetClass="entr" presetSubtype="0" fill="hold" nodeType="clickEffect">
                                  <p:stCondLst>
                                    <p:cond delay="0"/>
                                  </p:stCondLst>
                                  <p:childTnLst>
                                    <p:set>
                                      <p:cBhvr>
                                        <p:cTn id="226" dur="1" fill="hold">
                                          <p:stCondLst>
                                            <p:cond delay="0"/>
                                          </p:stCondLst>
                                        </p:cTn>
                                        <p:tgtEl>
                                          <p:spTgt spid="403"/>
                                        </p:tgtEl>
                                        <p:attrNameLst>
                                          <p:attrName>style.visibility</p:attrName>
                                        </p:attrNameLst>
                                      </p:cBhvr>
                                      <p:to>
                                        <p:strVal val="visible"/>
                                      </p:to>
                                    </p:set>
                                  </p:childTnLst>
                                </p:cTn>
                              </p:par>
                              <p:par>
                                <p:cTn id="227" presetID="1" presetClass="entr" presetSubtype="0" fill="hold" grpId="0" nodeType="withEffect">
                                  <p:stCondLst>
                                    <p:cond delay="0"/>
                                  </p:stCondLst>
                                  <p:childTnLst>
                                    <p:set>
                                      <p:cBhvr>
                                        <p:cTn id="228" dur="1" fill="hold">
                                          <p:stCondLst>
                                            <p:cond delay="0"/>
                                          </p:stCondLst>
                                        </p:cTn>
                                        <p:tgtEl>
                                          <p:spTgt spid="217"/>
                                        </p:tgtEl>
                                        <p:attrNameLst>
                                          <p:attrName>style.visibility</p:attrName>
                                        </p:attrNameLst>
                                      </p:cBhvr>
                                      <p:to>
                                        <p:strVal val="visible"/>
                                      </p:to>
                                    </p:set>
                                  </p:childTnLst>
                                </p:cTn>
                              </p:par>
                              <p:par>
                                <p:cTn id="229" presetID="1" presetClass="entr" presetSubtype="0" fill="hold" grpId="0" nodeType="withEffect">
                                  <p:stCondLst>
                                    <p:cond delay="0"/>
                                  </p:stCondLst>
                                  <p:childTnLst>
                                    <p:set>
                                      <p:cBhvr>
                                        <p:cTn id="230" dur="1" fill="hold">
                                          <p:stCondLst>
                                            <p:cond delay="0"/>
                                          </p:stCondLst>
                                        </p:cTn>
                                        <p:tgtEl>
                                          <p:spTgt spid="219"/>
                                        </p:tgtEl>
                                        <p:attrNameLst>
                                          <p:attrName>style.visibility</p:attrName>
                                        </p:attrNameLst>
                                      </p:cBhvr>
                                      <p:to>
                                        <p:strVal val="visible"/>
                                      </p:to>
                                    </p:set>
                                  </p:childTnLst>
                                </p:cTn>
                              </p:par>
                              <p:par>
                                <p:cTn id="231" presetID="1" presetClass="entr" presetSubtype="0" fill="hold" grpId="0" nodeType="withEffect">
                                  <p:stCondLst>
                                    <p:cond delay="0"/>
                                  </p:stCondLst>
                                  <p:childTnLst>
                                    <p:set>
                                      <p:cBhvr>
                                        <p:cTn id="232" dur="1" fill="hold">
                                          <p:stCondLst>
                                            <p:cond delay="0"/>
                                          </p:stCondLst>
                                        </p:cTn>
                                        <p:tgtEl>
                                          <p:spTgt spid="218"/>
                                        </p:tgtEl>
                                        <p:attrNameLst>
                                          <p:attrName>style.visibility</p:attrName>
                                        </p:attrNameLst>
                                      </p:cBhvr>
                                      <p:to>
                                        <p:strVal val="visible"/>
                                      </p:to>
                                    </p:set>
                                  </p:childTnLst>
                                </p:cTn>
                              </p:par>
                              <p:par>
                                <p:cTn id="233" presetID="1" presetClass="entr" presetSubtype="0" fill="hold" grpId="0" nodeType="withEffect">
                                  <p:stCondLst>
                                    <p:cond delay="0"/>
                                  </p:stCondLst>
                                  <p:childTnLst>
                                    <p:set>
                                      <p:cBhvr>
                                        <p:cTn id="234" dur="1" fill="hold">
                                          <p:stCondLst>
                                            <p:cond delay="0"/>
                                          </p:stCondLst>
                                        </p:cTn>
                                        <p:tgtEl>
                                          <p:spTgt spid="309"/>
                                        </p:tgtEl>
                                        <p:attrNameLst>
                                          <p:attrName>style.visibility</p:attrName>
                                        </p:attrNameLst>
                                      </p:cBhvr>
                                      <p:to>
                                        <p:strVal val="visible"/>
                                      </p:to>
                                    </p:set>
                                  </p:childTnLst>
                                </p:cTn>
                              </p:par>
                            </p:childTnLst>
                          </p:cTn>
                        </p:par>
                      </p:childTnLst>
                    </p:cTn>
                  </p:par>
                  <p:par>
                    <p:cTn id="235" fill="hold" nodeType="clickPar">
                      <p:stCondLst>
                        <p:cond delay="indefinite"/>
                      </p:stCondLst>
                      <p:childTnLst>
                        <p:par>
                          <p:cTn id="236" fill="hold" nodeType="withGroup">
                            <p:stCondLst>
                              <p:cond delay="0"/>
                            </p:stCondLst>
                            <p:childTnLst>
                              <p:par>
                                <p:cTn id="237" presetID="1" presetClass="entr" presetSubtype="0" fill="hold" nodeType="clickEffect">
                                  <p:stCondLst>
                                    <p:cond delay="0"/>
                                  </p:stCondLst>
                                  <p:childTnLst>
                                    <p:set>
                                      <p:cBhvr>
                                        <p:cTn id="238" dur="1" fill="hold">
                                          <p:stCondLst>
                                            <p:cond delay="0"/>
                                          </p:stCondLst>
                                        </p:cTn>
                                        <p:tgtEl>
                                          <p:spTgt spid="405"/>
                                        </p:tgtEl>
                                        <p:attrNameLst>
                                          <p:attrName>style.visibility</p:attrName>
                                        </p:attrNameLst>
                                      </p:cBhvr>
                                      <p:to>
                                        <p:strVal val="visible"/>
                                      </p:to>
                                    </p:set>
                                  </p:childTnLst>
                                </p:cTn>
                              </p:par>
                              <p:par>
                                <p:cTn id="239" presetID="1" presetClass="entr" presetSubtype="0" fill="hold" grpId="0" nodeType="withEffect">
                                  <p:stCondLst>
                                    <p:cond delay="0"/>
                                  </p:stCondLst>
                                  <p:childTnLst>
                                    <p:set>
                                      <p:cBhvr>
                                        <p:cTn id="240" dur="1" fill="hold">
                                          <p:stCondLst>
                                            <p:cond delay="0"/>
                                          </p:stCondLst>
                                        </p:cTn>
                                        <p:tgtEl>
                                          <p:spTgt spid="221"/>
                                        </p:tgtEl>
                                        <p:attrNameLst>
                                          <p:attrName>style.visibility</p:attrName>
                                        </p:attrNameLst>
                                      </p:cBhvr>
                                      <p:to>
                                        <p:strVal val="visible"/>
                                      </p:to>
                                    </p:set>
                                  </p:childTnLst>
                                </p:cTn>
                              </p:par>
                              <p:par>
                                <p:cTn id="241" presetID="1" presetClass="entr" presetSubtype="0" fill="hold" grpId="0" nodeType="withEffect">
                                  <p:stCondLst>
                                    <p:cond delay="0"/>
                                  </p:stCondLst>
                                  <p:childTnLst>
                                    <p:set>
                                      <p:cBhvr>
                                        <p:cTn id="242" dur="1" fill="hold">
                                          <p:stCondLst>
                                            <p:cond delay="0"/>
                                          </p:stCondLst>
                                        </p:cTn>
                                        <p:tgtEl>
                                          <p:spTgt spid="223"/>
                                        </p:tgtEl>
                                        <p:attrNameLst>
                                          <p:attrName>style.visibility</p:attrName>
                                        </p:attrNameLst>
                                      </p:cBhvr>
                                      <p:to>
                                        <p:strVal val="visible"/>
                                      </p:to>
                                    </p:set>
                                  </p:childTnLst>
                                </p:cTn>
                              </p:par>
                              <p:par>
                                <p:cTn id="243" presetID="1" presetClass="entr" presetSubtype="0" fill="hold" grpId="0" nodeType="withEffect">
                                  <p:stCondLst>
                                    <p:cond delay="0"/>
                                  </p:stCondLst>
                                  <p:childTnLst>
                                    <p:set>
                                      <p:cBhvr>
                                        <p:cTn id="244" dur="1" fill="hold">
                                          <p:stCondLst>
                                            <p:cond delay="0"/>
                                          </p:stCondLst>
                                        </p:cTn>
                                        <p:tgtEl>
                                          <p:spTgt spid="222"/>
                                        </p:tgtEl>
                                        <p:attrNameLst>
                                          <p:attrName>style.visibility</p:attrName>
                                        </p:attrNameLst>
                                      </p:cBhvr>
                                      <p:to>
                                        <p:strVal val="visible"/>
                                      </p:to>
                                    </p:set>
                                  </p:childTnLst>
                                </p:cTn>
                              </p:par>
                              <p:par>
                                <p:cTn id="245" presetID="1" presetClass="entr" presetSubtype="0" fill="hold" grpId="0" nodeType="withEffect">
                                  <p:stCondLst>
                                    <p:cond delay="0"/>
                                  </p:stCondLst>
                                  <p:childTnLst>
                                    <p:set>
                                      <p:cBhvr>
                                        <p:cTn id="246" dur="1" fill="hold">
                                          <p:stCondLst>
                                            <p:cond delay="0"/>
                                          </p:stCondLst>
                                        </p:cTn>
                                        <p:tgtEl>
                                          <p:spTgt spid="310"/>
                                        </p:tgtEl>
                                        <p:attrNameLst>
                                          <p:attrName>style.visibility</p:attrName>
                                        </p:attrNameLst>
                                      </p:cBhvr>
                                      <p:to>
                                        <p:strVal val="visible"/>
                                      </p:to>
                                    </p:set>
                                  </p:childTnLst>
                                </p:cTn>
                              </p:par>
                            </p:childTnLst>
                          </p:cTn>
                        </p:par>
                      </p:childTnLst>
                    </p:cTn>
                  </p:par>
                  <p:par>
                    <p:cTn id="247" fill="hold" nodeType="clickPar">
                      <p:stCondLst>
                        <p:cond delay="indefinite"/>
                      </p:stCondLst>
                      <p:childTnLst>
                        <p:par>
                          <p:cTn id="248" fill="hold" nodeType="withGroup">
                            <p:stCondLst>
                              <p:cond delay="0"/>
                            </p:stCondLst>
                            <p:childTnLst>
                              <p:par>
                                <p:cTn id="249" presetID="1" presetClass="entr" presetSubtype="0" fill="hold" nodeType="clickEffect">
                                  <p:stCondLst>
                                    <p:cond delay="0"/>
                                  </p:stCondLst>
                                  <p:childTnLst>
                                    <p:set>
                                      <p:cBhvr>
                                        <p:cTn id="250" dur="1" fill="hold">
                                          <p:stCondLst>
                                            <p:cond delay="0"/>
                                          </p:stCondLst>
                                        </p:cTn>
                                        <p:tgtEl>
                                          <p:spTgt spid="463"/>
                                        </p:tgtEl>
                                        <p:attrNameLst>
                                          <p:attrName>style.visibility</p:attrName>
                                        </p:attrNameLst>
                                      </p:cBhvr>
                                      <p:to>
                                        <p:strVal val="visible"/>
                                      </p:to>
                                    </p:set>
                                  </p:childTnLst>
                                </p:cTn>
                              </p:par>
                              <p:par>
                                <p:cTn id="251" presetID="1" presetClass="entr" presetSubtype="0" fill="hold" grpId="0" nodeType="withEffect">
                                  <p:stCondLst>
                                    <p:cond delay="0"/>
                                  </p:stCondLst>
                                  <p:childTnLst>
                                    <p:set>
                                      <p:cBhvr>
                                        <p:cTn id="252" dur="1" fill="hold">
                                          <p:stCondLst>
                                            <p:cond delay="0"/>
                                          </p:stCondLst>
                                        </p:cTn>
                                        <p:tgtEl>
                                          <p:spTgt spid="225"/>
                                        </p:tgtEl>
                                        <p:attrNameLst>
                                          <p:attrName>style.visibility</p:attrName>
                                        </p:attrNameLst>
                                      </p:cBhvr>
                                      <p:to>
                                        <p:strVal val="visible"/>
                                      </p:to>
                                    </p:set>
                                  </p:childTnLst>
                                </p:cTn>
                              </p:par>
                              <p:par>
                                <p:cTn id="253" presetID="1" presetClass="entr" presetSubtype="0" fill="hold" grpId="0" nodeType="withEffect">
                                  <p:stCondLst>
                                    <p:cond delay="0"/>
                                  </p:stCondLst>
                                  <p:childTnLst>
                                    <p:set>
                                      <p:cBhvr>
                                        <p:cTn id="254" dur="1" fill="hold">
                                          <p:stCondLst>
                                            <p:cond delay="0"/>
                                          </p:stCondLst>
                                        </p:cTn>
                                        <p:tgtEl>
                                          <p:spTgt spid="227"/>
                                        </p:tgtEl>
                                        <p:attrNameLst>
                                          <p:attrName>style.visibility</p:attrName>
                                        </p:attrNameLst>
                                      </p:cBhvr>
                                      <p:to>
                                        <p:strVal val="visible"/>
                                      </p:to>
                                    </p:set>
                                  </p:childTnLst>
                                </p:cTn>
                              </p:par>
                              <p:par>
                                <p:cTn id="255" presetID="1" presetClass="entr" presetSubtype="0" fill="hold" grpId="0" nodeType="withEffect">
                                  <p:stCondLst>
                                    <p:cond delay="0"/>
                                  </p:stCondLst>
                                  <p:childTnLst>
                                    <p:set>
                                      <p:cBhvr>
                                        <p:cTn id="256" dur="1" fill="hold">
                                          <p:stCondLst>
                                            <p:cond delay="0"/>
                                          </p:stCondLst>
                                        </p:cTn>
                                        <p:tgtEl>
                                          <p:spTgt spid="226"/>
                                        </p:tgtEl>
                                        <p:attrNameLst>
                                          <p:attrName>style.visibility</p:attrName>
                                        </p:attrNameLst>
                                      </p:cBhvr>
                                      <p:to>
                                        <p:strVal val="visible"/>
                                      </p:to>
                                    </p:set>
                                  </p:childTnLst>
                                </p:cTn>
                              </p:par>
                              <p:par>
                                <p:cTn id="257" presetID="1" presetClass="entr" presetSubtype="0" fill="hold" grpId="0" nodeType="withEffect">
                                  <p:stCondLst>
                                    <p:cond delay="0"/>
                                  </p:stCondLst>
                                  <p:childTnLst>
                                    <p:set>
                                      <p:cBhvr>
                                        <p:cTn id="258" dur="1" fill="hold">
                                          <p:stCondLst>
                                            <p:cond delay="0"/>
                                          </p:stCondLst>
                                        </p:cTn>
                                        <p:tgtEl>
                                          <p:spTgt spid="228"/>
                                        </p:tgtEl>
                                        <p:attrNameLst>
                                          <p:attrName>style.visibility</p:attrName>
                                        </p:attrNameLst>
                                      </p:cBhvr>
                                      <p:to>
                                        <p:strVal val="visible"/>
                                      </p:to>
                                    </p:set>
                                  </p:childTnLst>
                                </p:cTn>
                              </p:par>
                            </p:childTnLst>
                          </p:cTn>
                        </p:par>
                      </p:childTnLst>
                    </p:cTn>
                  </p:par>
                  <p:par>
                    <p:cTn id="259" fill="hold" nodeType="clickPar">
                      <p:stCondLst>
                        <p:cond delay="indefinite"/>
                      </p:stCondLst>
                      <p:childTnLst>
                        <p:par>
                          <p:cTn id="260" fill="hold" nodeType="withGroup">
                            <p:stCondLst>
                              <p:cond delay="0"/>
                            </p:stCondLst>
                            <p:childTnLst>
                              <p:par>
                                <p:cTn id="261" presetID="1" presetClass="entr" presetSubtype="0" fill="hold" nodeType="clickEffect">
                                  <p:stCondLst>
                                    <p:cond delay="0"/>
                                  </p:stCondLst>
                                  <p:childTnLst>
                                    <p:set>
                                      <p:cBhvr>
                                        <p:cTn id="262" dur="1" fill="hold">
                                          <p:stCondLst>
                                            <p:cond delay="0"/>
                                          </p:stCondLst>
                                        </p:cTn>
                                        <p:tgtEl>
                                          <p:spTgt spid="457"/>
                                        </p:tgtEl>
                                        <p:attrNameLst>
                                          <p:attrName>style.visibility</p:attrName>
                                        </p:attrNameLst>
                                      </p:cBhvr>
                                      <p:to>
                                        <p:strVal val="visible"/>
                                      </p:to>
                                    </p:set>
                                  </p:childTnLst>
                                </p:cTn>
                              </p:par>
                              <p:par>
                                <p:cTn id="263" presetID="1" presetClass="entr" presetSubtype="0" fill="hold" grpId="0" nodeType="withEffect">
                                  <p:stCondLst>
                                    <p:cond delay="0"/>
                                  </p:stCondLst>
                                  <p:childTnLst>
                                    <p:set>
                                      <p:cBhvr>
                                        <p:cTn id="264" dur="1" fill="hold">
                                          <p:stCondLst>
                                            <p:cond delay="0"/>
                                          </p:stCondLst>
                                        </p:cTn>
                                        <p:tgtEl>
                                          <p:spTgt spid="229"/>
                                        </p:tgtEl>
                                        <p:attrNameLst>
                                          <p:attrName>style.visibility</p:attrName>
                                        </p:attrNameLst>
                                      </p:cBhvr>
                                      <p:to>
                                        <p:strVal val="visible"/>
                                      </p:to>
                                    </p:set>
                                  </p:childTnLst>
                                </p:cTn>
                              </p:par>
                              <p:par>
                                <p:cTn id="265" presetID="1" presetClass="entr" presetSubtype="0" fill="hold" grpId="0" nodeType="withEffect">
                                  <p:stCondLst>
                                    <p:cond delay="0"/>
                                  </p:stCondLst>
                                  <p:childTnLst>
                                    <p:set>
                                      <p:cBhvr>
                                        <p:cTn id="266" dur="1" fill="hold">
                                          <p:stCondLst>
                                            <p:cond delay="0"/>
                                          </p:stCondLst>
                                        </p:cTn>
                                        <p:tgtEl>
                                          <p:spTgt spid="231"/>
                                        </p:tgtEl>
                                        <p:attrNameLst>
                                          <p:attrName>style.visibility</p:attrName>
                                        </p:attrNameLst>
                                      </p:cBhvr>
                                      <p:to>
                                        <p:strVal val="visible"/>
                                      </p:to>
                                    </p:set>
                                  </p:childTnLst>
                                </p:cTn>
                              </p:par>
                              <p:par>
                                <p:cTn id="267" presetID="1" presetClass="entr" presetSubtype="0" fill="hold" grpId="0" nodeType="withEffect">
                                  <p:stCondLst>
                                    <p:cond delay="0"/>
                                  </p:stCondLst>
                                  <p:childTnLst>
                                    <p:set>
                                      <p:cBhvr>
                                        <p:cTn id="268" dur="1" fill="hold">
                                          <p:stCondLst>
                                            <p:cond delay="0"/>
                                          </p:stCondLst>
                                        </p:cTn>
                                        <p:tgtEl>
                                          <p:spTgt spid="230"/>
                                        </p:tgtEl>
                                        <p:attrNameLst>
                                          <p:attrName>style.visibility</p:attrName>
                                        </p:attrNameLst>
                                      </p:cBhvr>
                                      <p:to>
                                        <p:strVal val="visible"/>
                                      </p:to>
                                    </p:set>
                                  </p:childTnLst>
                                </p:cTn>
                              </p:par>
                              <p:par>
                                <p:cTn id="269" presetID="1" presetClass="entr" presetSubtype="0" fill="hold" grpId="0" nodeType="withEffect">
                                  <p:stCondLst>
                                    <p:cond delay="0"/>
                                  </p:stCondLst>
                                  <p:childTnLst>
                                    <p:set>
                                      <p:cBhvr>
                                        <p:cTn id="270" dur="1" fill="hold">
                                          <p:stCondLst>
                                            <p:cond delay="0"/>
                                          </p:stCondLst>
                                        </p:cTn>
                                        <p:tgtEl>
                                          <p:spTgt spid="232"/>
                                        </p:tgtEl>
                                        <p:attrNameLst>
                                          <p:attrName>style.visibility</p:attrName>
                                        </p:attrNameLst>
                                      </p:cBhvr>
                                      <p:to>
                                        <p:strVal val="visible"/>
                                      </p:to>
                                    </p:set>
                                  </p:childTnLst>
                                </p:cTn>
                              </p:par>
                            </p:childTnLst>
                          </p:cTn>
                        </p:par>
                      </p:childTnLst>
                    </p:cTn>
                  </p:par>
                  <p:par>
                    <p:cTn id="271" fill="hold" nodeType="clickPar">
                      <p:stCondLst>
                        <p:cond delay="indefinite"/>
                      </p:stCondLst>
                      <p:childTnLst>
                        <p:par>
                          <p:cTn id="272" fill="hold" nodeType="withGroup">
                            <p:stCondLst>
                              <p:cond delay="0"/>
                            </p:stCondLst>
                            <p:childTnLst>
                              <p:par>
                                <p:cTn id="273" presetID="1" presetClass="entr" presetSubtype="0" fill="hold" nodeType="clickEffect">
                                  <p:stCondLst>
                                    <p:cond delay="0"/>
                                  </p:stCondLst>
                                  <p:childTnLst>
                                    <p:set>
                                      <p:cBhvr>
                                        <p:cTn id="274" dur="1" fill="hold">
                                          <p:stCondLst>
                                            <p:cond delay="0"/>
                                          </p:stCondLst>
                                        </p:cTn>
                                        <p:tgtEl>
                                          <p:spTgt spid="421"/>
                                        </p:tgtEl>
                                        <p:attrNameLst>
                                          <p:attrName>style.visibility</p:attrName>
                                        </p:attrNameLst>
                                      </p:cBhvr>
                                      <p:to>
                                        <p:strVal val="visible"/>
                                      </p:to>
                                    </p:set>
                                  </p:childTnLst>
                                </p:cTn>
                              </p:par>
                              <p:par>
                                <p:cTn id="275" presetID="1" presetClass="entr" presetSubtype="0" fill="hold" grpId="0" nodeType="withEffect">
                                  <p:stCondLst>
                                    <p:cond delay="0"/>
                                  </p:stCondLst>
                                  <p:childTnLst>
                                    <p:set>
                                      <p:cBhvr>
                                        <p:cTn id="276" dur="1" fill="hold">
                                          <p:stCondLst>
                                            <p:cond delay="0"/>
                                          </p:stCondLst>
                                        </p:cTn>
                                        <p:tgtEl>
                                          <p:spTgt spid="241"/>
                                        </p:tgtEl>
                                        <p:attrNameLst>
                                          <p:attrName>style.visibility</p:attrName>
                                        </p:attrNameLst>
                                      </p:cBhvr>
                                      <p:to>
                                        <p:strVal val="visible"/>
                                      </p:to>
                                    </p:set>
                                  </p:childTnLst>
                                </p:cTn>
                              </p:par>
                              <p:par>
                                <p:cTn id="277" presetID="1" presetClass="entr" presetSubtype="0" fill="hold" grpId="0" nodeType="withEffect">
                                  <p:stCondLst>
                                    <p:cond delay="0"/>
                                  </p:stCondLst>
                                  <p:childTnLst>
                                    <p:set>
                                      <p:cBhvr>
                                        <p:cTn id="278" dur="1" fill="hold">
                                          <p:stCondLst>
                                            <p:cond delay="0"/>
                                          </p:stCondLst>
                                        </p:cTn>
                                        <p:tgtEl>
                                          <p:spTgt spid="243"/>
                                        </p:tgtEl>
                                        <p:attrNameLst>
                                          <p:attrName>style.visibility</p:attrName>
                                        </p:attrNameLst>
                                      </p:cBhvr>
                                      <p:to>
                                        <p:strVal val="visible"/>
                                      </p:to>
                                    </p:set>
                                  </p:childTnLst>
                                </p:cTn>
                              </p:par>
                              <p:par>
                                <p:cTn id="279" presetID="1" presetClass="entr" presetSubtype="0" fill="hold" grpId="0" nodeType="withEffect">
                                  <p:stCondLst>
                                    <p:cond delay="0"/>
                                  </p:stCondLst>
                                  <p:childTnLst>
                                    <p:set>
                                      <p:cBhvr>
                                        <p:cTn id="280" dur="1" fill="hold">
                                          <p:stCondLst>
                                            <p:cond delay="0"/>
                                          </p:stCondLst>
                                        </p:cTn>
                                        <p:tgtEl>
                                          <p:spTgt spid="242"/>
                                        </p:tgtEl>
                                        <p:attrNameLst>
                                          <p:attrName>style.visibility</p:attrName>
                                        </p:attrNameLst>
                                      </p:cBhvr>
                                      <p:to>
                                        <p:strVal val="visible"/>
                                      </p:to>
                                    </p:set>
                                  </p:childTnLst>
                                </p:cTn>
                              </p:par>
                              <p:par>
                                <p:cTn id="281" presetID="1" presetClass="entr" presetSubtype="0" fill="hold" grpId="0" nodeType="withEffect">
                                  <p:stCondLst>
                                    <p:cond delay="0"/>
                                  </p:stCondLst>
                                  <p:childTnLst>
                                    <p:set>
                                      <p:cBhvr>
                                        <p:cTn id="282" dur="1" fill="hold">
                                          <p:stCondLst>
                                            <p:cond delay="0"/>
                                          </p:stCondLst>
                                        </p:cTn>
                                        <p:tgtEl>
                                          <p:spTgt spid="311"/>
                                        </p:tgtEl>
                                        <p:attrNameLst>
                                          <p:attrName>style.visibility</p:attrName>
                                        </p:attrNameLst>
                                      </p:cBhvr>
                                      <p:to>
                                        <p:strVal val="visible"/>
                                      </p:to>
                                    </p:set>
                                  </p:childTnLst>
                                </p:cTn>
                              </p:par>
                            </p:childTnLst>
                          </p:cTn>
                        </p:par>
                      </p:childTnLst>
                    </p:cTn>
                  </p:par>
                  <p:par>
                    <p:cTn id="283" fill="hold" nodeType="clickPar">
                      <p:stCondLst>
                        <p:cond delay="indefinite"/>
                      </p:stCondLst>
                      <p:childTnLst>
                        <p:par>
                          <p:cTn id="284" fill="hold" nodeType="withGroup">
                            <p:stCondLst>
                              <p:cond delay="0"/>
                            </p:stCondLst>
                            <p:childTnLst>
                              <p:par>
                                <p:cTn id="285" presetID="1" presetClass="entr" presetSubtype="0" fill="hold" nodeType="clickEffect">
                                  <p:stCondLst>
                                    <p:cond delay="0"/>
                                  </p:stCondLst>
                                  <p:childTnLst>
                                    <p:set>
                                      <p:cBhvr>
                                        <p:cTn id="286" dur="1" fill="hold">
                                          <p:stCondLst>
                                            <p:cond delay="0"/>
                                          </p:stCondLst>
                                        </p:cTn>
                                        <p:tgtEl>
                                          <p:spTgt spid="423"/>
                                        </p:tgtEl>
                                        <p:attrNameLst>
                                          <p:attrName>style.visibility</p:attrName>
                                        </p:attrNameLst>
                                      </p:cBhvr>
                                      <p:to>
                                        <p:strVal val="visible"/>
                                      </p:to>
                                    </p:set>
                                  </p:childTnLst>
                                </p:cTn>
                              </p:par>
                              <p:par>
                                <p:cTn id="287" presetID="1" presetClass="entr" presetSubtype="0" fill="hold" grpId="0" nodeType="withEffect">
                                  <p:stCondLst>
                                    <p:cond delay="0"/>
                                  </p:stCondLst>
                                  <p:childTnLst>
                                    <p:set>
                                      <p:cBhvr>
                                        <p:cTn id="288" dur="1" fill="hold">
                                          <p:stCondLst>
                                            <p:cond delay="0"/>
                                          </p:stCondLst>
                                        </p:cTn>
                                        <p:tgtEl>
                                          <p:spTgt spid="245"/>
                                        </p:tgtEl>
                                        <p:attrNameLst>
                                          <p:attrName>style.visibility</p:attrName>
                                        </p:attrNameLst>
                                      </p:cBhvr>
                                      <p:to>
                                        <p:strVal val="visible"/>
                                      </p:to>
                                    </p:set>
                                  </p:childTnLst>
                                </p:cTn>
                              </p:par>
                              <p:par>
                                <p:cTn id="289" presetID="1" presetClass="entr" presetSubtype="0" fill="hold" grpId="0" nodeType="withEffect">
                                  <p:stCondLst>
                                    <p:cond delay="0"/>
                                  </p:stCondLst>
                                  <p:childTnLst>
                                    <p:set>
                                      <p:cBhvr>
                                        <p:cTn id="290" dur="1" fill="hold">
                                          <p:stCondLst>
                                            <p:cond delay="0"/>
                                          </p:stCondLst>
                                        </p:cTn>
                                        <p:tgtEl>
                                          <p:spTgt spid="247"/>
                                        </p:tgtEl>
                                        <p:attrNameLst>
                                          <p:attrName>style.visibility</p:attrName>
                                        </p:attrNameLst>
                                      </p:cBhvr>
                                      <p:to>
                                        <p:strVal val="visible"/>
                                      </p:to>
                                    </p:set>
                                  </p:childTnLst>
                                </p:cTn>
                              </p:par>
                              <p:par>
                                <p:cTn id="291" presetID="1" presetClass="entr" presetSubtype="0" fill="hold" grpId="0" nodeType="withEffect">
                                  <p:stCondLst>
                                    <p:cond delay="0"/>
                                  </p:stCondLst>
                                  <p:childTnLst>
                                    <p:set>
                                      <p:cBhvr>
                                        <p:cTn id="292" dur="1" fill="hold">
                                          <p:stCondLst>
                                            <p:cond delay="0"/>
                                          </p:stCondLst>
                                        </p:cTn>
                                        <p:tgtEl>
                                          <p:spTgt spid="246"/>
                                        </p:tgtEl>
                                        <p:attrNameLst>
                                          <p:attrName>style.visibility</p:attrName>
                                        </p:attrNameLst>
                                      </p:cBhvr>
                                      <p:to>
                                        <p:strVal val="visible"/>
                                      </p:to>
                                    </p:set>
                                  </p:childTnLst>
                                </p:cTn>
                              </p:par>
                              <p:par>
                                <p:cTn id="293" presetID="1" presetClass="entr" presetSubtype="0" fill="hold" grpId="0" nodeType="withEffect">
                                  <p:stCondLst>
                                    <p:cond delay="0"/>
                                  </p:stCondLst>
                                  <p:childTnLst>
                                    <p:set>
                                      <p:cBhvr>
                                        <p:cTn id="294" dur="1" fill="hold">
                                          <p:stCondLst>
                                            <p:cond delay="0"/>
                                          </p:stCondLst>
                                        </p:cTn>
                                        <p:tgtEl>
                                          <p:spTgt spid="312"/>
                                        </p:tgtEl>
                                        <p:attrNameLst>
                                          <p:attrName>style.visibility</p:attrName>
                                        </p:attrNameLst>
                                      </p:cBhvr>
                                      <p:to>
                                        <p:strVal val="visible"/>
                                      </p:to>
                                    </p:set>
                                  </p:childTnLst>
                                </p:cTn>
                              </p:par>
                            </p:childTnLst>
                          </p:cTn>
                        </p:par>
                      </p:childTnLst>
                    </p:cTn>
                  </p:par>
                  <p:par>
                    <p:cTn id="295" fill="hold" nodeType="clickPar">
                      <p:stCondLst>
                        <p:cond delay="indefinite"/>
                      </p:stCondLst>
                      <p:childTnLst>
                        <p:par>
                          <p:cTn id="296" fill="hold" nodeType="withGroup">
                            <p:stCondLst>
                              <p:cond delay="0"/>
                            </p:stCondLst>
                            <p:childTnLst>
                              <p:par>
                                <p:cTn id="297" presetID="1" presetClass="entr" presetSubtype="0" fill="hold" grpId="0" nodeType="clickEffect">
                                  <p:stCondLst>
                                    <p:cond delay="0"/>
                                  </p:stCondLst>
                                  <p:childTnLst>
                                    <p:set>
                                      <p:cBhvr>
                                        <p:cTn id="298" dur="1" fill="hold">
                                          <p:stCondLst>
                                            <p:cond delay="0"/>
                                          </p:stCondLst>
                                        </p:cTn>
                                        <p:tgtEl>
                                          <p:spTgt spid="367"/>
                                        </p:tgtEl>
                                        <p:attrNameLst>
                                          <p:attrName>style.visibility</p:attrName>
                                        </p:attrNameLst>
                                      </p:cBhvr>
                                      <p:to>
                                        <p:strVal val="visible"/>
                                      </p:to>
                                    </p:set>
                                  </p:childTnLst>
                                </p:cTn>
                              </p:par>
                            </p:childTnLst>
                          </p:cTn>
                        </p:par>
                      </p:childTnLst>
                    </p:cTn>
                  </p:par>
                  <p:par>
                    <p:cTn id="299" fill="hold" nodeType="clickPar">
                      <p:stCondLst>
                        <p:cond delay="indefinite"/>
                      </p:stCondLst>
                      <p:childTnLst>
                        <p:par>
                          <p:cTn id="300" fill="hold" nodeType="withGroup">
                            <p:stCondLst>
                              <p:cond delay="0"/>
                            </p:stCondLst>
                            <p:childTnLst>
                              <p:par>
                                <p:cTn id="301" presetID="1" presetClass="entr" presetSubtype="0" fill="hold" nodeType="clickEffect">
                                  <p:stCondLst>
                                    <p:cond delay="0"/>
                                  </p:stCondLst>
                                  <p:childTnLst>
                                    <p:set>
                                      <p:cBhvr>
                                        <p:cTn id="302" dur="1" fill="hold">
                                          <p:stCondLst>
                                            <p:cond delay="0"/>
                                          </p:stCondLst>
                                        </p:cTn>
                                        <p:tgtEl>
                                          <p:spTgt spid="458"/>
                                        </p:tgtEl>
                                        <p:attrNameLst>
                                          <p:attrName>style.visibility</p:attrName>
                                        </p:attrNameLst>
                                      </p:cBhvr>
                                      <p:to>
                                        <p:strVal val="visible"/>
                                      </p:to>
                                    </p:set>
                                  </p:childTnLst>
                                </p:cTn>
                              </p:par>
                              <p:par>
                                <p:cTn id="303" presetID="1" presetClass="entr" presetSubtype="0" fill="hold" grpId="0" nodeType="withEffect">
                                  <p:stCondLst>
                                    <p:cond delay="0"/>
                                  </p:stCondLst>
                                  <p:childTnLst>
                                    <p:set>
                                      <p:cBhvr>
                                        <p:cTn id="304" dur="1" fill="hold">
                                          <p:stCondLst>
                                            <p:cond delay="0"/>
                                          </p:stCondLst>
                                        </p:cTn>
                                        <p:tgtEl>
                                          <p:spTgt spid="233"/>
                                        </p:tgtEl>
                                        <p:attrNameLst>
                                          <p:attrName>style.visibility</p:attrName>
                                        </p:attrNameLst>
                                      </p:cBhvr>
                                      <p:to>
                                        <p:strVal val="visible"/>
                                      </p:to>
                                    </p:set>
                                  </p:childTnLst>
                                </p:cTn>
                              </p:par>
                              <p:par>
                                <p:cTn id="305" presetID="1" presetClass="entr" presetSubtype="0" fill="hold" grpId="0" nodeType="withEffect">
                                  <p:stCondLst>
                                    <p:cond delay="0"/>
                                  </p:stCondLst>
                                  <p:childTnLst>
                                    <p:set>
                                      <p:cBhvr>
                                        <p:cTn id="306" dur="1" fill="hold">
                                          <p:stCondLst>
                                            <p:cond delay="0"/>
                                          </p:stCondLst>
                                        </p:cTn>
                                        <p:tgtEl>
                                          <p:spTgt spid="235"/>
                                        </p:tgtEl>
                                        <p:attrNameLst>
                                          <p:attrName>style.visibility</p:attrName>
                                        </p:attrNameLst>
                                      </p:cBhvr>
                                      <p:to>
                                        <p:strVal val="visible"/>
                                      </p:to>
                                    </p:set>
                                  </p:childTnLst>
                                </p:cTn>
                              </p:par>
                              <p:par>
                                <p:cTn id="307" presetID="1" presetClass="entr" presetSubtype="0" fill="hold" grpId="0" nodeType="withEffect">
                                  <p:stCondLst>
                                    <p:cond delay="0"/>
                                  </p:stCondLst>
                                  <p:childTnLst>
                                    <p:set>
                                      <p:cBhvr>
                                        <p:cTn id="308" dur="1" fill="hold">
                                          <p:stCondLst>
                                            <p:cond delay="0"/>
                                          </p:stCondLst>
                                        </p:cTn>
                                        <p:tgtEl>
                                          <p:spTgt spid="236"/>
                                        </p:tgtEl>
                                        <p:attrNameLst>
                                          <p:attrName>style.visibility</p:attrName>
                                        </p:attrNameLst>
                                      </p:cBhvr>
                                      <p:to>
                                        <p:strVal val="visible"/>
                                      </p:to>
                                    </p:set>
                                  </p:childTnLst>
                                </p:cTn>
                              </p:par>
                              <p:par>
                                <p:cTn id="309" presetID="1" presetClass="entr" presetSubtype="0" fill="hold" grpId="0" nodeType="withEffect">
                                  <p:stCondLst>
                                    <p:cond delay="0"/>
                                  </p:stCondLst>
                                  <p:childTnLst>
                                    <p:set>
                                      <p:cBhvr>
                                        <p:cTn id="310" dur="1" fill="hold">
                                          <p:stCondLst>
                                            <p:cond delay="0"/>
                                          </p:stCondLst>
                                        </p:cTn>
                                        <p:tgtEl>
                                          <p:spTgt spid="234"/>
                                        </p:tgtEl>
                                        <p:attrNameLst>
                                          <p:attrName>style.visibility</p:attrName>
                                        </p:attrNameLst>
                                      </p:cBhvr>
                                      <p:to>
                                        <p:strVal val="visible"/>
                                      </p:to>
                                    </p:set>
                                  </p:childTnLst>
                                </p:cTn>
                              </p:par>
                            </p:childTnLst>
                          </p:cTn>
                        </p:par>
                      </p:childTnLst>
                    </p:cTn>
                  </p:par>
                  <p:par>
                    <p:cTn id="311" fill="hold" nodeType="clickPar">
                      <p:stCondLst>
                        <p:cond delay="indefinite"/>
                      </p:stCondLst>
                      <p:childTnLst>
                        <p:par>
                          <p:cTn id="312" fill="hold" nodeType="withGroup">
                            <p:stCondLst>
                              <p:cond delay="0"/>
                            </p:stCondLst>
                            <p:childTnLst>
                              <p:par>
                                <p:cTn id="313" presetID="1" presetClass="entr" presetSubtype="0" fill="hold" nodeType="clickEffect">
                                  <p:stCondLst>
                                    <p:cond delay="0"/>
                                  </p:stCondLst>
                                  <p:childTnLst>
                                    <p:set>
                                      <p:cBhvr>
                                        <p:cTn id="314" dur="1" fill="hold">
                                          <p:stCondLst>
                                            <p:cond delay="0"/>
                                          </p:stCondLst>
                                        </p:cTn>
                                        <p:tgtEl>
                                          <p:spTgt spid="425"/>
                                        </p:tgtEl>
                                        <p:attrNameLst>
                                          <p:attrName>style.visibility</p:attrName>
                                        </p:attrNameLst>
                                      </p:cBhvr>
                                      <p:to>
                                        <p:strVal val="visible"/>
                                      </p:to>
                                    </p:set>
                                  </p:childTnLst>
                                </p:cTn>
                              </p:par>
                              <p:par>
                                <p:cTn id="315" presetID="1" presetClass="entr" presetSubtype="0" fill="hold" grpId="0" nodeType="withEffect">
                                  <p:stCondLst>
                                    <p:cond delay="0"/>
                                  </p:stCondLst>
                                  <p:childTnLst>
                                    <p:set>
                                      <p:cBhvr>
                                        <p:cTn id="316" dur="1" fill="hold">
                                          <p:stCondLst>
                                            <p:cond delay="0"/>
                                          </p:stCondLst>
                                        </p:cTn>
                                        <p:tgtEl>
                                          <p:spTgt spid="249"/>
                                        </p:tgtEl>
                                        <p:attrNameLst>
                                          <p:attrName>style.visibility</p:attrName>
                                        </p:attrNameLst>
                                      </p:cBhvr>
                                      <p:to>
                                        <p:strVal val="visible"/>
                                      </p:to>
                                    </p:set>
                                  </p:childTnLst>
                                </p:cTn>
                              </p:par>
                              <p:par>
                                <p:cTn id="317" presetID="1" presetClass="entr" presetSubtype="0" fill="hold" grpId="0" nodeType="withEffect">
                                  <p:stCondLst>
                                    <p:cond delay="0"/>
                                  </p:stCondLst>
                                  <p:childTnLst>
                                    <p:set>
                                      <p:cBhvr>
                                        <p:cTn id="318" dur="1" fill="hold">
                                          <p:stCondLst>
                                            <p:cond delay="0"/>
                                          </p:stCondLst>
                                        </p:cTn>
                                        <p:tgtEl>
                                          <p:spTgt spid="251"/>
                                        </p:tgtEl>
                                        <p:attrNameLst>
                                          <p:attrName>style.visibility</p:attrName>
                                        </p:attrNameLst>
                                      </p:cBhvr>
                                      <p:to>
                                        <p:strVal val="visible"/>
                                      </p:to>
                                    </p:set>
                                  </p:childTnLst>
                                </p:cTn>
                              </p:par>
                              <p:par>
                                <p:cTn id="319" presetID="1" presetClass="entr" presetSubtype="0" fill="hold" grpId="0" nodeType="withEffect">
                                  <p:stCondLst>
                                    <p:cond delay="0"/>
                                  </p:stCondLst>
                                  <p:childTnLst>
                                    <p:set>
                                      <p:cBhvr>
                                        <p:cTn id="320" dur="1" fill="hold">
                                          <p:stCondLst>
                                            <p:cond delay="0"/>
                                          </p:stCondLst>
                                        </p:cTn>
                                        <p:tgtEl>
                                          <p:spTgt spid="250"/>
                                        </p:tgtEl>
                                        <p:attrNameLst>
                                          <p:attrName>style.visibility</p:attrName>
                                        </p:attrNameLst>
                                      </p:cBhvr>
                                      <p:to>
                                        <p:strVal val="visible"/>
                                      </p:to>
                                    </p:set>
                                  </p:childTnLst>
                                </p:cTn>
                              </p:par>
                              <p:par>
                                <p:cTn id="321" presetID="1" presetClass="entr" presetSubtype="0" fill="hold" grpId="0" nodeType="withEffect">
                                  <p:stCondLst>
                                    <p:cond delay="0"/>
                                  </p:stCondLst>
                                  <p:childTnLst>
                                    <p:set>
                                      <p:cBhvr>
                                        <p:cTn id="322" dur="1" fill="hold">
                                          <p:stCondLst>
                                            <p:cond delay="0"/>
                                          </p:stCondLst>
                                        </p:cTn>
                                        <p:tgtEl>
                                          <p:spTgt spid="313"/>
                                        </p:tgtEl>
                                        <p:attrNameLst>
                                          <p:attrName>style.visibility</p:attrName>
                                        </p:attrNameLst>
                                      </p:cBhvr>
                                      <p:to>
                                        <p:strVal val="visible"/>
                                      </p:to>
                                    </p:set>
                                  </p:childTnLst>
                                </p:cTn>
                              </p:par>
                            </p:childTnLst>
                          </p:cTn>
                        </p:par>
                      </p:childTnLst>
                    </p:cTn>
                  </p:par>
                  <p:par>
                    <p:cTn id="323" fill="hold" nodeType="clickPar">
                      <p:stCondLst>
                        <p:cond delay="indefinite"/>
                      </p:stCondLst>
                      <p:childTnLst>
                        <p:par>
                          <p:cTn id="324" fill="hold" nodeType="withGroup">
                            <p:stCondLst>
                              <p:cond delay="0"/>
                            </p:stCondLst>
                            <p:childTnLst>
                              <p:par>
                                <p:cTn id="325" presetID="1" presetClass="entr" presetSubtype="0" fill="hold" nodeType="clickEffect">
                                  <p:stCondLst>
                                    <p:cond delay="0"/>
                                  </p:stCondLst>
                                  <p:childTnLst>
                                    <p:set>
                                      <p:cBhvr>
                                        <p:cTn id="326" dur="1" fill="hold">
                                          <p:stCondLst>
                                            <p:cond delay="0"/>
                                          </p:stCondLst>
                                        </p:cTn>
                                        <p:tgtEl>
                                          <p:spTgt spid="427"/>
                                        </p:tgtEl>
                                        <p:attrNameLst>
                                          <p:attrName>style.visibility</p:attrName>
                                        </p:attrNameLst>
                                      </p:cBhvr>
                                      <p:to>
                                        <p:strVal val="visible"/>
                                      </p:to>
                                    </p:set>
                                  </p:childTnLst>
                                </p:cTn>
                              </p:par>
                              <p:par>
                                <p:cTn id="327" presetID="1" presetClass="entr" presetSubtype="0" fill="hold" grpId="0" nodeType="withEffect">
                                  <p:stCondLst>
                                    <p:cond delay="0"/>
                                  </p:stCondLst>
                                  <p:childTnLst>
                                    <p:set>
                                      <p:cBhvr>
                                        <p:cTn id="328" dur="1" fill="hold">
                                          <p:stCondLst>
                                            <p:cond delay="0"/>
                                          </p:stCondLst>
                                        </p:cTn>
                                        <p:tgtEl>
                                          <p:spTgt spid="253"/>
                                        </p:tgtEl>
                                        <p:attrNameLst>
                                          <p:attrName>style.visibility</p:attrName>
                                        </p:attrNameLst>
                                      </p:cBhvr>
                                      <p:to>
                                        <p:strVal val="visible"/>
                                      </p:to>
                                    </p:set>
                                  </p:childTnLst>
                                </p:cTn>
                              </p:par>
                              <p:par>
                                <p:cTn id="329" presetID="1" presetClass="entr" presetSubtype="0" fill="hold" grpId="0" nodeType="withEffect">
                                  <p:stCondLst>
                                    <p:cond delay="0"/>
                                  </p:stCondLst>
                                  <p:childTnLst>
                                    <p:set>
                                      <p:cBhvr>
                                        <p:cTn id="330" dur="1" fill="hold">
                                          <p:stCondLst>
                                            <p:cond delay="0"/>
                                          </p:stCondLst>
                                        </p:cTn>
                                        <p:tgtEl>
                                          <p:spTgt spid="255"/>
                                        </p:tgtEl>
                                        <p:attrNameLst>
                                          <p:attrName>style.visibility</p:attrName>
                                        </p:attrNameLst>
                                      </p:cBhvr>
                                      <p:to>
                                        <p:strVal val="visible"/>
                                      </p:to>
                                    </p:set>
                                  </p:childTnLst>
                                </p:cTn>
                              </p:par>
                              <p:par>
                                <p:cTn id="331" presetID="1" presetClass="entr" presetSubtype="0" fill="hold" grpId="0" nodeType="withEffect">
                                  <p:stCondLst>
                                    <p:cond delay="0"/>
                                  </p:stCondLst>
                                  <p:childTnLst>
                                    <p:set>
                                      <p:cBhvr>
                                        <p:cTn id="332" dur="1" fill="hold">
                                          <p:stCondLst>
                                            <p:cond delay="0"/>
                                          </p:stCondLst>
                                        </p:cTn>
                                        <p:tgtEl>
                                          <p:spTgt spid="254"/>
                                        </p:tgtEl>
                                        <p:attrNameLst>
                                          <p:attrName>style.visibility</p:attrName>
                                        </p:attrNameLst>
                                      </p:cBhvr>
                                      <p:to>
                                        <p:strVal val="visible"/>
                                      </p:to>
                                    </p:set>
                                  </p:childTnLst>
                                </p:cTn>
                              </p:par>
                              <p:par>
                                <p:cTn id="333" presetID="1" presetClass="entr" presetSubtype="0" fill="hold" grpId="0" nodeType="withEffect">
                                  <p:stCondLst>
                                    <p:cond delay="0"/>
                                  </p:stCondLst>
                                  <p:childTnLst>
                                    <p:set>
                                      <p:cBhvr>
                                        <p:cTn id="334" dur="1" fill="hold">
                                          <p:stCondLst>
                                            <p:cond delay="0"/>
                                          </p:stCondLst>
                                        </p:cTn>
                                        <p:tgtEl>
                                          <p:spTgt spid="314"/>
                                        </p:tgtEl>
                                        <p:attrNameLst>
                                          <p:attrName>style.visibility</p:attrName>
                                        </p:attrNameLst>
                                      </p:cBhvr>
                                      <p:to>
                                        <p:strVal val="visible"/>
                                      </p:to>
                                    </p:set>
                                  </p:childTnLst>
                                </p:cTn>
                              </p:par>
                            </p:childTnLst>
                          </p:cTn>
                        </p:par>
                      </p:childTnLst>
                    </p:cTn>
                  </p:par>
                  <p:par>
                    <p:cTn id="335" fill="hold" nodeType="clickPar">
                      <p:stCondLst>
                        <p:cond delay="indefinite"/>
                      </p:stCondLst>
                      <p:childTnLst>
                        <p:par>
                          <p:cTn id="336" fill="hold" nodeType="withGroup">
                            <p:stCondLst>
                              <p:cond delay="0"/>
                            </p:stCondLst>
                            <p:childTnLst>
                              <p:par>
                                <p:cTn id="337" presetID="1" presetClass="entr" presetSubtype="0" fill="hold" nodeType="clickEffect">
                                  <p:stCondLst>
                                    <p:cond delay="0"/>
                                  </p:stCondLst>
                                  <p:childTnLst>
                                    <p:set>
                                      <p:cBhvr>
                                        <p:cTn id="338" dur="1" fill="hold">
                                          <p:stCondLst>
                                            <p:cond delay="0"/>
                                          </p:stCondLst>
                                        </p:cTn>
                                        <p:tgtEl>
                                          <p:spTgt spid="459"/>
                                        </p:tgtEl>
                                        <p:attrNameLst>
                                          <p:attrName>style.visibility</p:attrName>
                                        </p:attrNameLst>
                                      </p:cBhvr>
                                      <p:to>
                                        <p:strVal val="visible"/>
                                      </p:to>
                                    </p:set>
                                  </p:childTnLst>
                                </p:cTn>
                              </p:par>
                              <p:par>
                                <p:cTn id="339" presetID="1" presetClass="entr" presetSubtype="0" fill="hold" grpId="0" nodeType="withEffect">
                                  <p:stCondLst>
                                    <p:cond delay="0"/>
                                  </p:stCondLst>
                                  <p:childTnLst>
                                    <p:set>
                                      <p:cBhvr>
                                        <p:cTn id="340" dur="1" fill="hold">
                                          <p:stCondLst>
                                            <p:cond delay="0"/>
                                          </p:stCondLst>
                                        </p:cTn>
                                        <p:tgtEl>
                                          <p:spTgt spid="237"/>
                                        </p:tgtEl>
                                        <p:attrNameLst>
                                          <p:attrName>style.visibility</p:attrName>
                                        </p:attrNameLst>
                                      </p:cBhvr>
                                      <p:to>
                                        <p:strVal val="visible"/>
                                      </p:to>
                                    </p:set>
                                  </p:childTnLst>
                                </p:cTn>
                              </p:par>
                              <p:par>
                                <p:cTn id="341" presetID="1" presetClass="entr" presetSubtype="0" fill="hold" grpId="0" nodeType="withEffect">
                                  <p:stCondLst>
                                    <p:cond delay="0"/>
                                  </p:stCondLst>
                                  <p:childTnLst>
                                    <p:set>
                                      <p:cBhvr>
                                        <p:cTn id="342" dur="1" fill="hold">
                                          <p:stCondLst>
                                            <p:cond delay="0"/>
                                          </p:stCondLst>
                                        </p:cTn>
                                        <p:tgtEl>
                                          <p:spTgt spid="239"/>
                                        </p:tgtEl>
                                        <p:attrNameLst>
                                          <p:attrName>style.visibility</p:attrName>
                                        </p:attrNameLst>
                                      </p:cBhvr>
                                      <p:to>
                                        <p:strVal val="visible"/>
                                      </p:to>
                                    </p:set>
                                  </p:childTnLst>
                                </p:cTn>
                              </p:par>
                              <p:par>
                                <p:cTn id="343" presetID="1" presetClass="entr" presetSubtype="0" fill="hold" grpId="0" nodeType="withEffect">
                                  <p:stCondLst>
                                    <p:cond delay="0"/>
                                  </p:stCondLst>
                                  <p:childTnLst>
                                    <p:set>
                                      <p:cBhvr>
                                        <p:cTn id="344" dur="1" fill="hold">
                                          <p:stCondLst>
                                            <p:cond delay="0"/>
                                          </p:stCondLst>
                                        </p:cTn>
                                        <p:tgtEl>
                                          <p:spTgt spid="238"/>
                                        </p:tgtEl>
                                        <p:attrNameLst>
                                          <p:attrName>style.visibility</p:attrName>
                                        </p:attrNameLst>
                                      </p:cBhvr>
                                      <p:to>
                                        <p:strVal val="visible"/>
                                      </p:to>
                                    </p:set>
                                  </p:childTnLst>
                                </p:cTn>
                              </p:par>
                              <p:par>
                                <p:cTn id="345" presetID="1" presetClass="entr" presetSubtype="0" fill="hold" grpId="0" nodeType="withEffect">
                                  <p:stCondLst>
                                    <p:cond delay="0"/>
                                  </p:stCondLst>
                                  <p:childTnLst>
                                    <p:set>
                                      <p:cBhvr>
                                        <p:cTn id="346" dur="1" fill="hold">
                                          <p:stCondLst>
                                            <p:cond delay="0"/>
                                          </p:stCondLst>
                                        </p:cTn>
                                        <p:tgtEl>
                                          <p:spTgt spid="240"/>
                                        </p:tgtEl>
                                        <p:attrNameLst>
                                          <p:attrName>style.visibility</p:attrName>
                                        </p:attrNameLst>
                                      </p:cBhvr>
                                      <p:to>
                                        <p:strVal val="visible"/>
                                      </p:to>
                                    </p:set>
                                  </p:childTnLst>
                                </p:cTn>
                              </p:par>
                            </p:childTnLst>
                          </p:cTn>
                        </p:par>
                      </p:childTnLst>
                    </p:cTn>
                  </p:par>
                  <p:par>
                    <p:cTn id="347" fill="hold" nodeType="clickPar">
                      <p:stCondLst>
                        <p:cond delay="indefinite"/>
                      </p:stCondLst>
                      <p:childTnLst>
                        <p:par>
                          <p:cTn id="348" fill="hold" nodeType="withGroup">
                            <p:stCondLst>
                              <p:cond delay="0"/>
                            </p:stCondLst>
                            <p:childTnLst>
                              <p:par>
                                <p:cTn id="349" presetID="1" presetClass="entr" presetSubtype="0" fill="hold" nodeType="clickEffect">
                                  <p:stCondLst>
                                    <p:cond delay="0"/>
                                  </p:stCondLst>
                                  <p:childTnLst>
                                    <p:set>
                                      <p:cBhvr>
                                        <p:cTn id="350" dur="1" fill="hold">
                                          <p:stCondLst>
                                            <p:cond delay="0"/>
                                          </p:stCondLst>
                                        </p:cTn>
                                        <p:tgtEl>
                                          <p:spTgt spid="429"/>
                                        </p:tgtEl>
                                        <p:attrNameLst>
                                          <p:attrName>style.visibility</p:attrName>
                                        </p:attrNameLst>
                                      </p:cBhvr>
                                      <p:to>
                                        <p:strVal val="visible"/>
                                      </p:to>
                                    </p:set>
                                  </p:childTnLst>
                                </p:cTn>
                              </p:par>
                              <p:par>
                                <p:cTn id="351" presetID="1" presetClass="entr" presetSubtype="0" fill="hold" grpId="0" nodeType="withEffect">
                                  <p:stCondLst>
                                    <p:cond delay="0"/>
                                  </p:stCondLst>
                                  <p:childTnLst>
                                    <p:set>
                                      <p:cBhvr>
                                        <p:cTn id="352" dur="1" fill="hold">
                                          <p:stCondLst>
                                            <p:cond delay="0"/>
                                          </p:stCondLst>
                                        </p:cTn>
                                        <p:tgtEl>
                                          <p:spTgt spid="257"/>
                                        </p:tgtEl>
                                        <p:attrNameLst>
                                          <p:attrName>style.visibility</p:attrName>
                                        </p:attrNameLst>
                                      </p:cBhvr>
                                      <p:to>
                                        <p:strVal val="visible"/>
                                      </p:to>
                                    </p:set>
                                  </p:childTnLst>
                                </p:cTn>
                              </p:par>
                              <p:par>
                                <p:cTn id="353" presetID="1" presetClass="entr" presetSubtype="0" fill="hold" grpId="0" nodeType="withEffect">
                                  <p:stCondLst>
                                    <p:cond delay="0"/>
                                  </p:stCondLst>
                                  <p:childTnLst>
                                    <p:set>
                                      <p:cBhvr>
                                        <p:cTn id="354" dur="1" fill="hold">
                                          <p:stCondLst>
                                            <p:cond delay="0"/>
                                          </p:stCondLst>
                                        </p:cTn>
                                        <p:tgtEl>
                                          <p:spTgt spid="259"/>
                                        </p:tgtEl>
                                        <p:attrNameLst>
                                          <p:attrName>style.visibility</p:attrName>
                                        </p:attrNameLst>
                                      </p:cBhvr>
                                      <p:to>
                                        <p:strVal val="visible"/>
                                      </p:to>
                                    </p:set>
                                  </p:childTnLst>
                                </p:cTn>
                              </p:par>
                              <p:par>
                                <p:cTn id="355" presetID="1" presetClass="entr" presetSubtype="0" fill="hold" grpId="0" nodeType="withEffect">
                                  <p:stCondLst>
                                    <p:cond delay="0"/>
                                  </p:stCondLst>
                                  <p:childTnLst>
                                    <p:set>
                                      <p:cBhvr>
                                        <p:cTn id="356" dur="1" fill="hold">
                                          <p:stCondLst>
                                            <p:cond delay="0"/>
                                          </p:stCondLst>
                                        </p:cTn>
                                        <p:tgtEl>
                                          <p:spTgt spid="258"/>
                                        </p:tgtEl>
                                        <p:attrNameLst>
                                          <p:attrName>style.visibility</p:attrName>
                                        </p:attrNameLst>
                                      </p:cBhvr>
                                      <p:to>
                                        <p:strVal val="visible"/>
                                      </p:to>
                                    </p:set>
                                  </p:childTnLst>
                                </p:cTn>
                              </p:par>
                              <p:par>
                                <p:cTn id="357" presetID="1" presetClass="entr" presetSubtype="0" fill="hold" grpId="0" nodeType="withEffect">
                                  <p:stCondLst>
                                    <p:cond delay="0"/>
                                  </p:stCondLst>
                                  <p:childTnLst>
                                    <p:set>
                                      <p:cBhvr>
                                        <p:cTn id="358" dur="1" fill="hold">
                                          <p:stCondLst>
                                            <p:cond delay="0"/>
                                          </p:stCondLst>
                                        </p:cTn>
                                        <p:tgtEl>
                                          <p:spTgt spid="315"/>
                                        </p:tgtEl>
                                        <p:attrNameLst>
                                          <p:attrName>style.visibility</p:attrName>
                                        </p:attrNameLst>
                                      </p:cBhvr>
                                      <p:to>
                                        <p:strVal val="visible"/>
                                      </p:to>
                                    </p:set>
                                  </p:childTnLst>
                                </p:cTn>
                              </p:par>
                            </p:childTnLst>
                          </p:cTn>
                        </p:par>
                      </p:childTnLst>
                    </p:cTn>
                  </p:par>
                  <p:par>
                    <p:cTn id="359" fill="hold" nodeType="clickPar">
                      <p:stCondLst>
                        <p:cond delay="indefinite"/>
                      </p:stCondLst>
                      <p:childTnLst>
                        <p:par>
                          <p:cTn id="360" fill="hold" nodeType="withGroup">
                            <p:stCondLst>
                              <p:cond delay="0"/>
                            </p:stCondLst>
                            <p:childTnLst>
                              <p:par>
                                <p:cTn id="361" presetID="1" presetClass="entr" presetSubtype="0" fill="hold" nodeType="clickEffect">
                                  <p:stCondLst>
                                    <p:cond delay="0"/>
                                  </p:stCondLst>
                                  <p:childTnLst>
                                    <p:set>
                                      <p:cBhvr>
                                        <p:cTn id="362" dur="1" fill="hold">
                                          <p:stCondLst>
                                            <p:cond delay="0"/>
                                          </p:stCondLst>
                                        </p:cTn>
                                        <p:tgtEl>
                                          <p:spTgt spid="431"/>
                                        </p:tgtEl>
                                        <p:attrNameLst>
                                          <p:attrName>style.visibility</p:attrName>
                                        </p:attrNameLst>
                                      </p:cBhvr>
                                      <p:to>
                                        <p:strVal val="visible"/>
                                      </p:to>
                                    </p:set>
                                  </p:childTnLst>
                                </p:cTn>
                              </p:par>
                              <p:par>
                                <p:cTn id="363" presetID="1" presetClass="entr" presetSubtype="0" fill="hold" grpId="0" nodeType="withEffect">
                                  <p:stCondLst>
                                    <p:cond delay="0"/>
                                  </p:stCondLst>
                                  <p:childTnLst>
                                    <p:set>
                                      <p:cBhvr>
                                        <p:cTn id="364" dur="1" fill="hold">
                                          <p:stCondLst>
                                            <p:cond delay="0"/>
                                          </p:stCondLst>
                                        </p:cTn>
                                        <p:tgtEl>
                                          <p:spTgt spid="261"/>
                                        </p:tgtEl>
                                        <p:attrNameLst>
                                          <p:attrName>style.visibility</p:attrName>
                                        </p:attrNameLst>
                                      </p:cBhvr>
                                      <p:to>
                                        <p:strVal val="visible"/>
                                      </p:to>
                                    </p:set>
                                  </p:childTnLst>
                                </p:cTn>
                              </p:par>
                              <p:par>
                                <p:cTn id="365" presetID="1" presetClass="entr" presetSubtype="0" fill="hold" grpId="0" nodeType="withEffect">
                                  <p:stCondLst>
                                    <p:cond delay="0"/>
                                  </p:stCondLst>
                                  <p:childTnLst>
                                    <p:set>
                                      <p:cBhvr>
                                        <p:cTn id="366" dur="1" fill="hold">
                                          <p:stCondLst>
                                            <p:cond delay="0"/>
                                          </p:stCondLst>
                                        </p:cTn>
                                        <p:tgtEl>
                                          <p:spTgt spid="263"/>
                                        </p:tgtEl>
                                        <p:attrNameLst>
                                          <p:attrName>style.visibility</p:attrName>
                                        </p:attrNameLst>
                                      </p:cBhvr>
                                      <p:to>
                                        <p:strVal val="visible"/>
                                      </p:to>
                                    </p:set>
                                  </p:childTnLst>
                                </p:cTn>
                              </p:par>
                              <p:par>
                                <p:cTn id="367" presetID="1" presetClass="entr" presetSubtype="0" fill="hold" grpId="0" nodeType="withEffect">
                                  <p:stCondLst>
                                    <p:cond delay="0"/>
                                  </p:stCondLst>
                                  <p:childTnLst>
                                    <p:set>
                                      <p:cBhvr>
                                        <p:cTn id="368" dur="1" fill="hold">
                                          <p:stCondLst>
                                            <p:cond delay="0"/>
                                          </p:stCondLst>
                                        </p:cTn>
                                        <p:tgtEl>
                                          <p:spTgt spid="262"/>
                                        </p:tgtEl>
                                        <p:attrNameLst>
                                          <p:attrName>style.visibility</p:attrName>
                                        </p:attrNameLst>
                                      </p:cBhvr>
                                      <p:to>
                                        <p:strVal val="visible"/>
                                      </p:to>
                                    </p:set>
                                  </p:childTnLst>
                                </p:cTn>
                              </p:par>
                              <p:par>
                                <p:cTn id="369" presetID="1" presetClass="entr" presetSubtype="0" fill="hold" grpId="0" nodeType="withEffect">
                                  <p:stCondLst>
                                    <p:cond delay="0"/>
                                  </p:stCondLst>
                                  <p:childTnLst>
                                    <p:set>
                                      <p:cBhvr>
                                        <p:cTn id="370" dur="1" fill="hold">
                                          <p:stCondLst>
                                            <p:cond delay="0"/>
                                          </p:stCondLst>
                                        </p:cTn>
                                        <p:tgtEl>
                                          <p:spTgt spid="316"/>
                                        </p:tgtEl>
                                        <p:attrNameLst>
                                          <p:attrName>style.visibility</p:attrName>
                                        </p:attrNameLst>
                                      </p:cBhvr>
                                      <p:to>
                                        <p:strVal val="visible"/>
                                      </p:to>
                                    </p:set>
                                  </p:childTnLst>
                                </p:cTn>
                              </p:par>
                            </p:childTnLst>
                          </p:cTn>
                        </p:par>
                      </p:childTnLst>
                    </p:cTn>
                  </p:par>
                  <p:par>
                    <p:cTn id="371" fill="hold" nodeType="clickPar">
                      <p:stCondLst>
                        <p:cond delay="indefinite"/>
                      </p:stCondLst>
                      <p:childTnLst>
                        <p:par>
                          <p:cTn id="372" fill="hold" nodeType="withGroup">
                            <p:stCondLst>
                              <p:cond delay="0"/>
                            </p:stCondLst>
                            <p:childTnLst>
                              <p:par>
                                <p:cTn id="373" presetID="1" presetClass="entr" presetSubtype="0" fill="hold" nodeType="clickEffect">
                                  <p:stCondLst>
                                    <p:cond delay="0"/>
                                  </p:stCondLst>
                                  <p:childTnLst>
                                    <p:set>
                                      <p:cBhvr>
                                        <p:cTn id="374" dur="1" fill="hold">
                                          <p:stCondLst>
                                            <p:cond delay="0"/>
                                          </p:stCondLst>
                                        </p:cTn>
                                        <p:tgtEl>
                                          <p:spTgt spid="462"/>
                                        </p:tgtEl>
                                        <p:attrNameLst>
                                          <p:attrName>style.visibility</p:attrName>
                                        </p:attrNameLst>
                                      </p:cBhvr>
                                      <p:to>
                                        <p:strVal val="visible"/>
                                      </p:to>
                                    </p:set>
                                  </p:childTnLst>
                                </p:cTn>
                              </p:par>
                              <p:par>
                                <p:cTn id="375" presetID="1" presetClass="entr" presetSubtype="0" fill="hold" grpId="0" nodeType="withEffect">
                                  <p:stCondLst>
                                    <p:cond delay="0"/>
                                  </p:stCondLst>
                                  <p:childTnLst>
                                    <p:set>
                                      <p:cBhvr>
                                        <p:cTn id="376" dur="1" fill="hold">
                                          <p:stCondLst>
                                            <p:cond delay="0"/>
                                          </p:stCondLst>
                                        </p:cTn>
                                        <p:tgtEl>
                                          <p:spTgt spid="265"/>
                                        </p:tgtEl>
                                        <p:attrNameLst>
                                          <p:attrName>style.visibility</p:attrName>
                                        </p:attrNameLst>
                                      </p:cBhvr>
                                      <p:to>
                                        <p:strVal val="visible"/>
                                      </p:to>
                                    </p:set>
                                  </p:childTnLst>
                                </p:cTn>
                              </p:par>
                              <p:par>
                                <p:cTn id="377" presetID="1" presetClass="entr" presetSubtype="0" fill="hold" grpId="0" nodeType="withEffect">
                                  <p:stCondLst>
                                    <p:cond delay="0"/>
                                  </p:stCondLst>
                                  <p:childTnLst>
                                    <p:set>
                                      <p:cBhvr>
                                        <p:cTn id="378" dur="1" fill="hold">
                                          <p:stCondLst>
                                            <p:cond delay="0"/>
                                          </p:stCondLst>
                                        </p:cTn>
                                        <p:tgtEl>
                                          <p:spTgt spid="267"/>
                                        </p:tgtEl>
                                        <p:attrNameLst>
                                          <p:attrName>style.visibility</p:attrName>
                                        </p:attrNameLst>
                                      </p:cBhvr>
                                      <p:to>
                                        <p:strVal val="visible"/>
                                      </p:to>
                                    </p:set>
                                  </p:childTnLst>
                                </p:cTn>
                              </p:par>
                              <p:par>
                                <p:cTn id="379" presetID="1" presetClass="entr" presetSubtype="0" fill="hold" grpId="0" nodeType="withEffect">
                                  <p:stCondLst>
                                    <p:cond delay="0"/>
                                  </p:stCondLst>
                                  <p:childTnLst>
                                    <p:set>
                                      <p:cBhvr>
                                        <p:cTn id="380" dur="1" fill="hold">
                                          <p:stCondLst>
                                            <p:cond delay="0"/>
                                          </p:stCondLst>
                                        </p:cTn>
                                        <p:tgtEl>
                                          <p:spTgt spid="266"/>
                                        </p:tgtEl>
                                        <p:attrNameLst>
                                          <p:attrName>style.visibility</p:attrName>
                                        </p:attrNameLst>
                                      </p:cBhvr>
                                      <p:to>
                                        <p:strVal val="visible"/>
                                      </p:to>
                                    </p:set>
                                  </p:childTnLst>
                                </p:cTn>
                              </p:par>
                              <p:par>
                                <p:cTn id="381" presetID="1" presetClass="entr" presetSubtype="0" fill="hold" grpId="0" nodeType="withEffect">
                                  <p:stCondLst>
                                    <p:cond delay="0"/>
                                  </p:stCondLst>
                                  <p:childTnLst>
                                    <p:set>
                                      <p:cBhvr>
                                        <p:cTn id="382" dur="1" fill="hold">
                                          <p:stCondLst>
                                            <p:cond delay="0"/>
                                          </p:stCondLst>
                                        </p:cTn>
                                        <p:tgtEl>
                                          <p:spTgt spid="268"/>
                                        </p:tgtEl>
                                        <p:attrNameLst>
                                          <p:attrName>style.visibility</p:attrName>
                                        </p:attrNameLst>
                                      </p:cBhvr>
                                      <p:to>
                                        <p:strVal val="visible"/>
                                      </p:to>
                                    </p:set>
                                  </p:childTnLst>
                                </p:cTn>
                              </p:par>
                            </p:childTnLst>
                          </p:cTn>
                        </p:par>
                      </p:childTnLst>
                    </p:cTn>
                  </p:par>
                  <p:par>
                    <p:cTn id="383" fill="hold" nodeType="clickPar">
                      <p:stCondLst>
                        <p:cond delay="indefinite"/>
                      </p:stCondLst>
                      <p:childTnLst>
                        <p:par>
                          <p:cTn id="384" fill="hold" nodeType="withGroup">
                            <p:stCondLst>
                              <p:cond delay="0"/>
                            </p:stCondLst>
                            <p:childTnLst>
                              <p:par>
                                <p:cTn id="385" presetID="1" presetClass="entr" presetSubtype="0" fill="hold" nodeType="clickEffect">
                                  <p:stCondLst>
                                    <p:cond delay="0"/>
                                  </p:stCondLst>
                                  <p:childTnLst>
                                    <p:set>
                                      <p:cBhvr>
                                        <p:cTn id="386" dur="1" fill="hold">
                                          <p:stCondLst>
                                            <p:cond delay="0"/>
                                          </p:stCondLst>
                                        </p:cTn>
                                        <p:tgtEl>
                                          <p:spTgt spid="460"/>
                                        </p:tgtEl>
                                        <p:attrNameLst>
                                          <p:attrName>style.visibility</p:attrName>
                                        </p:attrNameLst>
                                      </p:cBhvr>
                                      <p:to>
                                        <p:strVal val="visible"/>
                                      </p:to>
                                    </p:set>
                                  </p:childTnLst>
                                </p:cTn>
                              </p:par>
                              <p:par>
                                <p:cTn id="387" presetID="1" presetClass="entr" presetSubtype="0" fill="hold" grpId="0" nodeType="withEffect">
                                  <p:stCondLst>
                                    <p:cond delay="0"/>
                                  </p:stCondLst>
                                  <p:childTnLst>
                                    <p:set>
                                      <p:cBhvr>
                                        <p:cTn id="388" dur="1" fill="hold">
                                          <p:stCondLst>
                                            <p:cond delay="0"/>
                                          </p:stCondLst>
                                        </p:cTn>
                                        <p:tgtEl>
                                          <p:spTgt spid="269"/>
                                        </p:tgtEl>
                                        <p:attrNameLst>
                                          <p:attrName>style.visibility</p:attrName>
                                        </p:attrNameLst>
                                      </p:cBhvr>
                                      <p:to>
                                        <p:strVal val="visible"/>
                                      </p:to>
                                    </p:set>
                                  </p:childTnLst>
                                </p:cTn>
                              </p:par>
                              <p:par>
                                <p:cTn id="389" presetID="1" presetClass="entr" presetSubtype="0" fill="hold" grpId="0" nodeType="withEffect">
                                  <p:stCondLst>
                                    <p:cond delay="0"/>
                                  </p:stCondLst>
                                  <p:childTnLst>
                                    <p:set>
                                      <p:cBhvr>
                                        <p:cTn id="390" dur="1" fill="hold">
                                          <p:stCondLst>
                                            <p:cond delay="0"/>
                                          </p:stCondLst>
                                        </p:cTn>
                                        <p:tgtEl>
                                          <p:spTgt spid="271"/>
                                        </p:tgtEl>
                                        <p:attrNameLst>
                                          <p:attrName>style.visibility</p:attrName>
                                        </p:attrNameLst>
                                      </p:cBhvr>
                                      <p:to>
                                        <p:strVal val="visible"/>
                                      </p:to>
                                    </p:set>
                                  </p:childTnLst>
                                </p:cTn>
                              </p:par>
                              <p:par>
                                <p:cTn id="391" presetID="1" presetClass="entr" presetSubtype="0" fill="hold" grpId="0" nodeType="withEffect">
                                  <p:stCondLst>
                                    <p:cond delay="0"/>
                                  </p:stCondLst>
                                  <p:childTnLst>
                                    <p:set>
                                      <p:cBhvr>
                                        <p:cTn id="392" dur="1" fill="hold">
                                          <p:stCondLst>
                                            <p:cond delay="0"/>
                                          </p:stCondLst>
                                        </p:cTn>
                                        <p:tgtEl>
                                          <p:spTgt spid="270"/>
                                        </p:tgtEl>
                                        <p:attrNameLst>
                                          <p:attrName>style.visibility</p:attrName>
                                        </p:attrNameLst>
                                      </p:cBhvr>
                                      <p:to>
                                        <p:strVal val="visible"/>
                                      </p:to>
                                    </p:set>
                                  </p:childTnLst>
                                </p:cTn>
                              </p:par>
                              <p:par>
                                <p:cTn id="393" presetID="1" presetClass="entr" presetSubtype="0" fill="hold" grpId="0" nodeType="withEffect">
                                  <p:stCondLst>
                                    <p:cond delay="0"/>
                                  </p:stCondLst>
                                  <p:childTnLst>
                                    <p:set>
                                      <p:cBhvr>
                                        <p:cTn id="394" dur="1" fill="hold">
                                          <p:stCondLst>
                                            <p:cond delay="0"/>
                                          </p:stCondLst>
                                        </p:cTn>
                                        <p:tgtEl>
                                          <p:spTgt spid="272"/>
                                        </p:tgtEl>
                                        <p:attrNameLst>
                                          <p:attrName>style.visibility</p:attrName>
                                        </p:attrNameLst>
                                      </p:cBhvr>
                                      <p:to>
                                        <p:strVal val="visible"/>
                                      </p:to>
                                    </p:set>
                                  </p:childTnLst>
                                </p:cTn>
                              </p:par>
                            </p:childTnLst>
                          </p:cTn>
                        </p:par>
                      </p:childTnLst>
                    </p:cTn>
                  </p:par>
                  <p:par>
                    <p:cTn id="395" fill="hold" nodeType="clickPar">
                      <p:stCondLst>
                        <p:cond delay="indefinite"/>
                      </p:stCondLst>
                      <p:childTnLst>
                        <p:par>
                          <p:cTn id="396" fill="hold" nodeType="withGroup">
                            <p:stCondLst>
                              <p:cond delay="0"/>
                            </p:stCondLst>
                            <p:childTnLst>
                              <p:par>
                                <p:cTn id="397" presetID="1" presetClass="entr" presetSubtype="0" fill="hold" nodeType="clickEffect">
                                  <p:stCondLst>
                                    <p:cond delay="0"/>
                                  </p:stCondLst>
                                  <p:childTnLst>
                                    <p:set>
                                      <p:cBhvr>
                                        <p:cTn id="398" dur="1" fill="hold">
                                          <p:stCondLst>
                                            <p:cond delay="0"/>
                                          </p:stCondLst>
                                        </p:cTn>
                                        <p:tgtEl>
                                          <p:spTgt spid="433"/>
                                        </p:tgtEl>
                                        <p:attrNameLst>
                                          <p:attrName>style.visibility</p:attrName>
                                        </p:attrNameLst>
                                      </p:cBhvr>
                                      <p:to>
                                        <p:strVal val="visible"/>
                                      </p:to>
                                    </p:set>
                                  </p:childTnLst>
                                </p:cTn>
                              </p:par>
                              <p:par>
                                <p:cTn id="399" presetID="1" presetClass="entr" presetSubtype="0" fill="hold" grpId="0" nodeType="withEffect">
                                  <p:stCondLst>
                                    <p:cond delay="0"/>
                                  </p:stCondLst>
                                  <p:childTnLst>
                                    <p:set>
                                      <p:cBhvr>
                                        <p:cTn id="400" dur="1" fill="hold">
                                          <p:stCondLst>
                                            <p:cond delay="0"/>
                                          </p:stCondLst>
                                        </p:cTn>
                                        <p:tgtEl>
                                          <p:spTgt spid="281"/>
                                        </p:tgtEl>
                                        <p:attrNameLst>
                                          <p:attrName>style.visibility</p:attrName>
                                        </p:attrNameLst>
                                      </p:cBhvr>
                                      <p:to>
                                        <p:strVal val="visible"/>
                                      </p:to>
                                    </p:set>
                                  </p:childTnLst>
                                </p:cTn>
                              </p:par>
                              <p:par>
                                <p:cTn id="401" presetID="1" presetClass="entr" presetSubtype="0" fill="hold" grpId="0" nodeType="withEffect">
                                  <p:stCondLst>
                                    <p:cond delay="0"/>
                                  </p:stCondLst>
                                  <p:childTnLst>
                                    <p:set>
                                      <p:cBhvr>
                                        <p:cTn id="402" dur="1" fill="hold">
                                          <p:stCondLst>
                                            <p:cond delay="0"/>
                                          </p:stCondLst>
                                        </p:cTn>
                                        <p:tgtEl>
                                          <p:spTgt spid="283"/>
                                        </p:tgtEl>
                                        <p:attrNameLst>
                                          <p:attrName>style.visibility</p:attrName>
                                        </p:attrNameLst>
                                      </p:cBhvr>
                                      <p:to>
                                        <p:strVal val="visible"/>
                                      </p:to>
                                    </p:set>
                                  </p:childTnLst>
                                </p:cTn>
                              </p:par>
                              <p:par>
                                <p:cTn id="403" presetID="1" presetClass="entr" presetSubtype="0" fill="hold" grpId="0" nodeType="withEffect">
                                  <p:stCondLst>
                                    <p:cond delay="0"/>
                                  </p:stCondLst>
                                  <p:childTnLst>
                                    <p:set>
                                      <p:cBhvr>
                                        <p:cTn id="404" dur="1" fill="hold">
                                          <p:stCondLst>
                                            <p:cond delay="0"/>
                                          </p:stCondLst>
                                        </p:cTn>
                                        <p:tgtEl>
                                          <p:spTgt spid="282"/>
                                        </p:tgtEl>
                                        <p:attrNameLst>
                                          <p:attrName>style.visibility</p:attrName>
                                        </p:attrNameLst>
                                      </p:cBhvr>
                                      <p:to>
                                        <p:strVal val="visible"/>
                                      </p:to>
                                    </p:set>
                                  </p:childTnLst>
                                </p:cTn>
                              </p:par>
                              <p:par>
                                <p:cTn id="405" presetID="1" presetClass="entr" presetSubtype="0" fill="hold" grpId="0" nodeType="withEffect">
                                  <p:stCondLst>
                                    <p:cond delay="0"/>
                                  </p:stCondLst>
                                  <p:childTnLst>
                                    <p:set>
                                      <p:cBhvr>
                                        <p:cTn id="406" dur="1" fill="hold">
                                          <p:stCondLst>
                                            <p:cond delay="0"/>
                                          </p:stCondLst>
                                        </p:cTn>
                                        <p:tgtEl>
                                          <p:spTgt spid="317"/>
                                        </p:tgtEl>
                                        <p:attrNameLst>
                                          <p:attrName>style.visibility</p:attrName>
                                        </p:attrNameLst>
                                      </p:cBhvr>
                                      <p:to>
                                        <p:strVal val="visible"/>
                                      </p:to>
                                    </p:set>
                                  </p:childTnLst>
                                </p:cTn>
                              </p:par>
                            </p:childTnLst>
                          </p:cTn>
                        </p:par>
                      </p:childTnLst>
                    </p:cTn>
                  </p:par>
                  <p:par>
                    <p:cTn id="407" fill="hold" nodeType="clickPar">
                      <p:stCondLst>
                        <p:cond delay="indefinite"/>
                      </p:stCondLst>
                      <p:childTnLst>
                        <p:par>
                          <p:cTn id="408" fill="hold" nodeType="withGroup">
                            <p:stCondLst>
                              <p:cond delay="0"/>
                            </p:stCondLst>
                            <p:childTnLst>
                              <p:par>
                                <p:cTn id="409" presetID="1" presetClass="entr" presetSubtype="0" fill="hold" nodeType="clickEffect">
                                  <p:stCondLst>
                                    <p:cond delay="0"/>
                                  </p:stCondLst>
                                  <p:childTnLst>
                                    <p:set>
                                      <p:cBhvr>
                                        <p:cTn id="410" dur="1" fill="hold">
                                          <p:stCondLst>
                                            <p:cond delay="0"/>
                                          </p:stCondLst>
                                        </p:cTn>
                                        <p:tgtEl>
                                          <p:spTgt spid="435"/>
                                        </p:tgtEl>
                                        <p:attrNameLst>
                                          <p:attrName>style.visibility</p:attrName>
                                        </p:attrNameLst>
                                      </p:cBhvr>
                                      <p:to>
                                        <p:strVal val="visible"/>
                                      </p:to>
                                    </p:set>
                                  </p:childTnLst>
                                </p:cTn>
                              </p:par>
                              <p:par>
                                <p:cTn id="411" presetID="1" presetClass="entr" presetSubtype="0" fill="hold" grpId="0" nodeType="withEffect">
                                  <p:stCondLst>
                                    <p:cond delay="0"/>
                                  </p:stCondLst>
                                  <p:childTnLst>
                                    <p:set>
                                      <p:cBhvr>
                                        <p:cTn id="412" dur="1" fill="hold">
                                          <p:stCondLst>
                                            <p:cond delay="0"/>
                                          </p:stCondLst>
                                        </p:cTn>
                                        <p:tgtEl>
                                          <p:spTgt spid="285"/>
                                        </p:tgtEl>
                                        <p:attrNameLst>
                                          <p:attrName>style.visibility</p:attrName>
                                        </p:attrNameLst>
                                      </p:cBhvr>
                                      <p:to>
                                        <p:strVal val="visible"/>
                                      </p:to>
                                    </p:set>
                                  </p:childTnLst>
                                </p:cTn>
                              </p:par>
                              <p:par>
                                <p:cTn id="413" presetID="1" presetClass="entr" presetSubtype="0" fill="hold" grpId="0" nodeType="withEffect">
                                  <p:stCondLst>
                                    <p:cond delay="0"/>
                                  </p:stCondLst>
                                  <p:childTnLst>
                                    <p:set>
                                      <p:cBhvr>
                                        <p:cTn id="414" dur="1" fill="hold">
                                          <p:stCondLst>
                                            <p:cond delay="0"/>
                                          </p:stCondLst>
                                        </p:cTn>
                                        <p:tgtEl>
                                          <p:spTgt spid="287"/>
                                        </p:tgtEl>
                                        <p:attrNameLst>
                                          <p:attrName>style.visibility</p:attrName>
                                        </p:attrNameLst>
                                      </p:cBhvr>
                                      <p:to>
                                        <p:strVal val="visible"/>
                                      </p:to>
                                    </p:set>
                                  </p:childTnLst>
                                </p:cTn>
                              </p:par>
                              <p:par>
                                <p:cTn id="415" presetID="1" presetClass="entr" presetSubtype="0" fill="hold" grpId="0" nodeType="withEffect">
                                  <p:stCondLst>
                                    <p:cond delay="0"/>
                                  </p:stCondLst>
                                  <p:childTnLst>
                                    <p:set>
                                      <p:cBhvr>
                                        <p:cTn id="416" dur="1" fill="hold">
                                          <p:stCondLst>
                                            <p:cond delay="0"/>
                                          </p:stCondLst>
                                        </p:cTn>
                                        <p:tgtEl>
                                          <p:spTgt spid="286"/>
                                        </p:tgtEl>
                                        <p:attrNameLst>
                                          <p:attrName>style.visibility</p:attrName>
                                        </p:attrNameLst>
                                      </p:cBhvr>
                                      <p:to>
                                        <p:strVal val="visible"/>
                                      </p:to>
                                    </p:set>
                                  </p:childTnLst>
                                </p:cTn>
                              </p:par>
                              <p:par>
                                <p:cTn id="417" presetID="1" presetClass="entr" presetSubtype="0" fill="hold" grpId="0" nodeType="withEffect">
                                  <p:stCondLst>
                                    <p:cond delay="0"/>
                                  </p:stCondLst>
                                  <p:childTnLst>
                                    <p:set>
                                      <p:cBhvr>
                                        <p:cTn id="418" dur="1" fill="hold">
                                          <p:stCondLst>
                                            <p:cond delay="0"/>
                                          </p:stCondLst>
                                        </p:cTn>
                                        <p:tgtEl>
                                          <p:spTgt spid="318"/>
                                        </p:tgtEl>
                                        <p:attrNameLst>
                                          <p:attrName>style.visibility</p:attrName>
                                        </p:attrNameLst>
                                      </p:cBhvr>
                                      <p:to>
                                        <p:strVal val="visible"/>
                                      </p:to>
                                    </p:set>
                                  </p:childTnLst>
                                </p:cTn>
                              </p:par>
                            </p:childTnLst>
                          </p:cTn>
                        </p:par>
                      </p:childTnLst>
                    </p:cTn>
                  </p:par>
                  <p:par>
                    <p:cTn id="419" fill="hold" nodeType="clickPar">
                      <p:stCondLst>
                        <p:cond delay="indefinite"/>
                      </p:stCondLst>
                      <p:childTnLst>
                        <p:par>
                          <p:cTn id="420" fill="hold" nodeType="withGroup">
                            <p:stCondLst>
                              <p:cond delay="0"/>
                            </p:stCondLst>
                            <p:childTnLst>
                              <p:par>
                                <p:cTn id="421" presetID="1" presetClass="entr" presetSubtype="0" fill="hold" nodeType="clickEffect">
                                  <p:stCondLst>
                                    <p:cond delay="0"/>
                                  </p:stCondLst>
                                  <p:childTnLst>
                                    <p:set>
                                      <p:cBhvr>
                                        <p:cTn id="422" dur="1" fill="hold">
                                          <p:stCondLst>
                                            <p:cond delay="0"/>
                                          </p:stCondLst>
                                        </p:cTn>
                                        <p:tgtEl>
                                          <p:spTgt spid="415"/>
                                        </p:tgtEl>
                                        <p:attrNameLst>
                                          <p:attrName>style.visibility</p:attrName>
                                        </p:attrNameLst>
                                      </p:cBhvr>
                                      <p:to>
                                        <p:strVal val="visible"/>
                                      </p:to>
                                    </p:set>
                                  </p:childTnLst>
                                </p:cTn>
                              </p:par>
                              <p:par>
                                <p:cTn id="423" presetID="1" presetClass="entr" presetSubtype="0" fill="hold" grpId="0" nodeType="withEffect">
                                  <p:stCondLst>
                                    <p:cond delay="0"/>
                                  </p:stCondLst>
                                  <p:childTnLst>
                                    <p:set>
                                      <p:cBhvr>
                                        <p:cTn id="424" dur="1" fill="hold">
                                          <p:stCondLst>
                                            <p:cond delay="0"/>
                                          </p:stCondLst>
                                        </p:cTn>
                                        <p:tgtEl>
                                          <p:spTgt spid="273"/>
                                        </p:tgtEl>
                                        <p:attrNameLst>
                                          <p:attrName>style.visibility</p:attrName>
                                        </p:attrNameLst>
                                      </p:cBhvr>
                                      <p:to>
                                        <p:strVal val="visible"/>
                                      </p:to>
                                    </p:set>
                                  </p:childTnLst>
                                </p:cTn>
                              </p:par>
                              <p:par>
                                <p:cTn id="425" presetID="1" presetClass="entr" presetSubtype="0" fill="hold" grpId="0" nodeType="withEffect">
                                  <p:stCondLst>
                                    <p:cond delay="0"/>
                                  </p:stCondLst>
                                  <p:childTnLst>
                                    <p:set>
                                      <p:cBhvr>
                                        <p:cTn id="426" dur="1" fill="hold">
                                          <p:stCondLst>
                                            <p:cond delay="0"/>
                                          </p:stCondLst>
                                        </p:cTn>
                                        <p:tgtEl>
                                          <p:spTgt spid="275"/>
                                        </p:tgtEl>
                                        <p:attrNameLst>
                                          <p:attrName>style.visibility</p:attrName>
                                        </p:attrNameLst>
                                      </p:cBhvr>
                                      <p:to>
                                        <p:strVal val="visible"/>
                                      </p:to>
                                    </p:set>
                                  </p:childTnLst>
                                </p:cTn>
                              </p:par>
                              <p:par>
                                <p:cTn id="427" presetID="1" presetClass="entr" presetSubtype="0" fill="hold" grpId="0" nodeType="withEffect">
                                  <p:stCondLst>
                                    <p:cond delay="0"/>
                                  </p:stCondLst>
                                  <p:childTnLst>
                                    <p:set>
                                      <p:cBhvr>
                                        <p:cTn id="428" dur="1" fill="hold">
                                          <p:stCondLst>
                                            <p:cond delay="0"/>
                                          </p:stCondLst>
                                        </p:cTn>
                                        <p:tgtEl>
                                          <p:spTgt spid="274"/>
                                        </p:tgtEl>
                                        <p:attrNameLst>
                                          <p:attrName>style.visibility</p:attrName>
                                        </p:attrNameLst>
                                      </p:cBhvr>
                                      <p:to>
                                        <p:strVal val="visible"/>
                                      </p:to>
                                    </p:set>
                                  </p:childTnLst>
                                </p:cTn>
                              </p:par>
                              <p:par>
                                <p:cTn id="429" presetID="1" presetClass="entr" presetSubtype="0" fill="hold" grpId="0" nodeType="withEffect">
                                  <p:stCondLst>
                                    <p:cond delay="0"/>
                                  </p:stCondLst>
                                  <p:childTnLst>
                                    <p:set>
                                      <p:cBhvr>
                                        <p:cTn id="430" dur="1" fill="hold">
                                          <p:stCondLst>
                                            <p:cond delay="0"/>
                                          </p:stCondLst>
                                        </p:cTn>
                                        <p:tgtEl>
                                          <p:spTgt spid="276"/>
                                        </p:tgtEl>
                                        <p:attrNameLst>
                                          <p:attrName>style.visibility</p:attrName>
                                        </p:attrNameLst>
                                      </p:cBhvr>
                                      <p:to>
                                        <p:strVal val="visible"/>
                                      </p:to>
                                    </p:set>
                                  </p:childTnLst>
                                </p:cTn>
                              </p:par>
                            </p:childTnLst>
                          </p:cTn>
                        </p:par>
                      </p:childTnLst>
                    </p:cTn>
                  </p:par>
                  <p:par>
                    <p:cTn id="431" fill="hold" nodeType="clickPar">
                      <p:stCondLst>
                        <p:cond delay="indefinite"/>
                      </p:stCondLst>
                      <p:childTnLst>
                        <p:par>
                          <p:cTn id="432" fill="hold" nodeType="withGroup">
                            <p:stCondLst>
                              <p:cond delay="0"/>
                            </p:stCondLst>
                            <p:childTnLst>
                              <p:par>
                                <p:cTn id="433" presetID="1" presetClass="entr" presetSubtype="0" fill="hold" nodeType="clickEffect">
                                  <p:stCondLst>
                                    <p:cond delay="0"/>
                                  </p:stCondLst>
                                  <p:childTnLst>
                                    <p:set>
                                      <p:cBhvr>
                                        <p:cTn id="434" dur="1" fill="hold">
                                          <p:stCondLst>
                                            <p:cond delay="0"/>
                                          </p:stCondLst>
                                        </p:cTn>
                                        <p:tgtEl>
                                          <p:spTgt spid="439"/>
                                        </p:tgtEl>
                                        <p:attrNameLst>
                                          <p:attrName>style.visibility</p:attrName>
                                        </p:attrNameLst>
                                      </p:cBhvr>
                                      <p:to>
                                        <p:strVal val="visible"/>
                                      </p:to>
                                    </p:set>
                                  </p:childTnLst>
                                </p:cTn>
                              </p:par>
                              <p:par>
                                <p:cTn id="435" presetID="1" presetClass="entr" presetSubtype="0" fill="hold" grpId="0" nodeType="withEffect">
                                  <p:stCondLst>
                                    <p:cond delay="0"/>
                                  </p:stCondLst>
                                  <p:childTnLst>
                                    <p:set>
                                      <p:cBhvr>
                                        <p:cTn id="436" dur="1" fill="hold">
                                          <p:stCondLst>
                                            <p:cond delay="0"/>
                                          </p:stCondLst>
                                        </p:cTn>
                                        <p:tgtEl>
                                          <p:spTgt spid="289"/>
                                        </p:tgtEl>
                                        <p:attrNameLst>
                                          <p:attrName>style.visibility</p:attrName>
                                        </p:attrNameLst>
                                      </p:cBhvr>
                                      <p:to>
                                        <p:strVal val="visible"/>
                                      </p:to>
                                    </p:set>
                                  </p:childTnLst>
                                </p:cTn>
                              </p:par>
                              <p:par>
                                <p:cTn id="437" presetID="1" presetClass="entr" presetSubtype="0" fill="hold" grpId="0" nodeType="withEffect">
                                  <p:stCondLst>
                                    <p:cond delay="0"/>
                                  </p:stCondLst>
                                  <p:childTnLst>
                                    <p:set>
                                      <p:cBhvr>
                                        <p:cTn id="438" dur="1" fill="hold">
                                          <p:stCondLst>
                                            <p:cond delay="0"/>
                                          </p:stCondLst>
                                        </p:cTn>
                                        <p:tgtEl>
                                          <p:spTgt spid="291"/>
                                        </p:tgtEl>
                                        <p:attrNameLst>
                                          <p:attrName>style.visibility</p:attrName>
                                        </p:attrNameLst>
                                      </p:cBhvr>
                                      <p:to>
                                        <p:strVal val="visible"/>
                                      </p:to>
                                    </p:set>
                                  </p:childTnLst>
                                </p:cTn>
                              </p:par>
                              <p:par>
                                <p:cTn id="439" presetID="1" presetClass="entr" presetSubtype="0" fill="hold" grpId="0" nodeType="withEffect">
                                  <p:stCondLst>
                                    <p:cond delay="0"/>
                                  </p:stCondLst>
                                  <p:childTnLst>
                                    <p:set>
                                      <p:cBhvr>
                                        <p:cTn id="440" dur="1" fill="hold">
                                          <p:stCondLst>
                                            <p:cond delay="0"/>
                                          </p:stCondLst>
                                        </p:cTn>
                                        <p:tgtEl>
                                          <p:spTgt spid="290"/>
                                        </p:tgtEl>
                                        <p:attrNameLst>
                                          <p:attrName>style.visibility</p:attrName>
                                        </p:attrNameLst>
                                      </p:cBhvr>
                                      <p:to>
                                        <p:strVal val="visible"/>
                                      </p:to>
                                    </p:set>
                                  </p:childTnLst>
                                </p:cTn>
                              </p:par>
                              <p:par>
                                <p:cTn id="441" presetID="1" presetClass="entr" presetSubtype="0" fill="hold" grpId="0" nodeType="withEffect">
                                  <p:stCondLst>
                                    <p:cond delay="0"/>
                                  </p:stCondLst>
                                  <p:childTnLst>
                                    <p:set>
                                      <p:cBhvr>
                                        <p:cTn id="442" dur="1" fill="hold">
                                          <p:stCondLst>
                                            <p:cond delay="0"/>
                                          </p:stCondLst>
                                        </p:cTn>
                                        <p:tgtEl>
                                          <p:spTgt spid="319"/>
                                        </p:tgtEl>
                                        <p:attrNameLst>
                                          <p:attrName>style.visibility</p:attrName>
                                        </p:attrNameLst>
                                      </p:cBhvr>
                                      <p:to>
                                        <p:strVal val="visible"/>
                                      </p:to>
                                    </p:set>
                                  </p:childTnLst>
                                </p:cTn>
                              </p:par>
                            </p:childTnLst>
                          </p:cTn>
                        </p:par>
                      </p:childTnLst>
                    </p:cTn>
                  </p:par>
                  <p:par>
                    <p:cTn id="443" fill="hold" nodeType="clickPar">
                      <p:stCondLst>
                        <p:cond delay="indefinite"/>
                      </p:stCondLst>
                      <p:childTnLst>
                        <p:par>
                          <p:cTn id="444" fill="hold" nodeType="withGroup">
                            <p:stCondLst>
                              <p:cond delay="0"/>
                            </p:stCondLst>
                            <p:childTnLst>
                              <p:par>
                                <p:cTn id="445" presetID="1" presetClass="entr" presetSubtype="0" fill="hold" grpId="0" nodeType="clickEffect">
                                  <p:stCondLst>
                                    <p:cond delay="0"/>
                                  </p:stCondLst>
                                  <p:childTnLst>
                                    <p:set>
                                      <p:cBhvr>
                                        <p:cTn id="446" dur="1" fill="hold">
                                          <p:stCondLst>
                                            <p:cond delay="0"/>
                                          </p:stCondLst>
                                        </p:cTn>
                                        <p:tgtEl>
                                          <p:spTgt spid="293"/>
                                        </p:tgtEl>
                                        <p:attrNameLst>
                                          <p:attrName>style.visibility</p:attrName>
                                        </p:attrNameLst>
                                      </p:cBhvr>
                                      <p:to>
                                        <p:strVal val="visible"/>
                                      </p:to>
                                    </p:set>
                                  </p:childTnLst>
                                </p:cTn>
                              </p:par>
                              <p:par>
                                <p:cTn id="447" presetID="1" presetClass="entr" presetSubtype="0" fill="hold" nodeType="withEffect">
                                  <p:stCondLst>
                                    <p:cond delay="0"/>
                                  </p:stCondLst>
                                  <p:childTnLst>
                                    <p:set>
                                      <p:cBhvr>
                                        <p:cTn id="448" dur="1" fill="hold">
                                          <p:stCondLst>
                                            <p:cond delay="0"/>
                                          </p:stCondLst>
                                        </p:cTn>
                                        <p:tgtEl>
                                          <p:spTgt spid="441"/>
                                        </p:tgtEl>
                                        <p:attrNameLst>
                                          <p:attrName>style.visibility</p:attrName>
                                        </p:attrNameLst>
                                      </p:cBhvr>
                                      <p:to>
                                        <p:strVal val="visible"/>
                                      </p:to>
                                    </p:set>
                                  </p:childTnLst>
                                </p:cTn>
                              </p:par>
                              <p:par>
                                <p:cTn id="449" presetID="1" presetClass="entr" presetSubtype="0" fill="hold" grpId="0" nodeType="withEffect">
                                  <p:stCondLst>
                                    <p:cond delay="0"/>
                                  </p:stCondLst>
                                  <p:childTnLst>
                                    <p:set>
                                      <p:cBhvr>
                                        <p:cTn id="450" dur="1" fill="hold">
                                          <p:stCondLst>
                                            <p:cond delay="0"/>
                                          </p:stCondLst>
                                        </p:cTn>
                                        <p:tgtEl>
                                          <p:spTgt spid="295"/>
                                        </p:tgtEl>
                                        <p:attrNameLst>
                                          <p:attrName>style.visibility</p:attrName>
                                        </p:attrNameLst>
                                      </p:cBhvr>
                                      <p:to>
                                        <p:strVal val="visible"/>
                                      </p:to>
                                    </p:set>
                                  </p:childTnLst>
                                </p:cTn>
                              </p:par>
                              <p:par>
                                <p:cTn id="451" presetID="1" presetClass="entr" presetSubtype="0" fill="hold" grpId="0" nodeType="withEffect">
                                  <p:stCondLst>
                                    <p:cond delay="0"/>
                                  </p:stCondLst>
                                  <p:childTnLst>
                                    <p:set>
                                      <p:cBhvr>
                                        <p:cTn id="452" dur="1" fill="hold">
                                          <p:stCondLst>
                                            <p:cond delay="0"/>
                                          </p:stCondLst>
                                        </p:cTn>
                                        <p:tgtEl>
                                          <p:spTgt spid="294"/>
                                        </p:tgtEl>
                                        <p:attrNameLst>
                                          <p:attrName>style.visibility</p:attrName>
                                        </p:attrNameLst>
                                      </p:cBhvr>
                                      <p:to>
                                        <p:strVal val="visible"/>
                                      </p:to>
                                    </p:set>
                                  </p:childTnLst>
                                </p:cTn>
                              </p:par>
                              <p:par>
                                <p:cTn id="453" presetID="1" presetClass="entr" presetSubtype="0" fill="hold" grpId="0" nodeType="withEffect">
                                  <p:stCondLst>
                                    <p:cond delay="0"/>
                                  </p:stCondLst>
                                  <p:childTnLst>
                                    <p:set>
                                      <p:cBhvr>
                                        <p:cTn id="454" dur="1" fill="hold">
                                          <p:stCondLst>
                                            <p:cond delay="0"/>
                                          </p:stCondLst>
                                        </p:cTn>
                                        <p:tgtEl>
                                          <p:spTgt spid="320"/>
                                        </p:tgtEl>
                                        <p:attrNameLst>
                                          <p:attrName>style.visibility</p:attrName>
                                        </p:attrNameLst>
                                      </p:cBhvr>
                                      <p:to>
                                        <p:strVal val="visible"/>
                                      </p:to>
                                    </p:set>
                                  </p:childTnLst>
                                </p:cTn>
                              </p:par>
                            </p:childTnLst>
                          </p:cTn>
                        </p:par>
                      </p:childTnLst>
                    </p:cTn>
                  </p:par>
                  <p:par>
                    <p:cTn id="455" fill="hold" nodeType="clickPar">
                      <p:stCondLst>
                        <p:cond delay="indefinite"/>
                      </p:stCondLst>
                      <p:childTnLst>
                        <p:par>
                          <p:cTn id="456" fill="hold" nodeType="withGroup">
                            <p:stCondLst>
                              <p:cond delay="0"/>
                            </p:stCondLst>
                            <p:childTnLst>
                              <p:par>
                                <p:cTn id="457" presetID="1" presetClass="entr" presetSubtype="0" fill="hold" nodeType="clickEffect">
                                  <p:stCondLst>
                                    <p:cond delay="0"/>
                                  </p:stCondLst>
                                  <p:childTnLst>
                                    <p:set>
                                      <p:cBhvr>
                                        <p:cTn id="458" dur="1" fill="hold">
                                          <p:stCondLst>
                                            <p:cond delay="0"/>
                                          </p:stCondLst>
                                        </p:cTn>
                                        <p:tgtEl>
                                          <p:spTgt spid="417"/>
                                        </p:tgtEl>
                                        <p:attrNameLst>
                                          <p:attrName>style.visibility</p:attrName>
                                        </p:attrNameLst>
                                      </p:cBhvr>
                                      <p:to>
                                        <p:strVal val="visible"/>
                                      </p:to>
                                    </p:set>
                                  </p:childTnLst>
                                </p:cTn>
                              </p:par>
                              <p:par>
                                <p:cTn id="459" presetID="1" presetClass="entr" presetSubtype="0" fill="hold" grpId="0" nodeType="withEffect">
                                  <p:stCondLst>
                                    <p:cond delay="0"/>
                                  </p:stCondLst>
                                  <p:childTnLst>
                                    <p:set>
                                      <p:cBhvr>
                                        <p:cTn id="460" dur="1" fill="hold">
                                          <p:stCondLst>
                                            <p:cond delay="0"/>
                                          </p:stCondLst>
                                        </p:cTn>
                                        <p:tgtEl>
                                          <p:spTgt spid="277"/>
                                        </p:tgtEl>
                                        <p:attrNameLst>
                                          <p:attrName>style.visibility</p:attrName>
                                        </p:attrNameLst>
                                      </p:cBhvr>
                                      <p:to>
                                        <p:strVal val="visible"/>
                                      </p:to>
                                    </p:set>
                                  </p:childTnLst>
                                </p:cTn>
                              </p:par>
                              <p:par>
                                <p:cTn id="461" presetID="1" presetClass="entr" presetSubtype="0" fill="hold" grpId="0" nodeType="withEffect">
                                  <p:stCondLst>
                                    <p:cond delay="0"/>
                                  </p:stCondLst>
                                  <p:childTnLst>
                                    <p:set>
                                      <p:cBhvr>
                                        <p:cTn id="462" dur="1" fill="hold">
                                          <p:stCondLst>
                                            <p:cond delay="0"/>
                                          </p:stCondLst>
                                        </p:cTn>
                                        <p:tgtEl>
                                          <p:spTgt spid="279"/>
                                        </p:tgtEl>
                                        <p:attrNameLst>
                                          <p:attrName>style.visibility</p:attrName>
                                        </p:attrNameLst>
                                      </p:cBhvr>
                                      <p:to>
                                        <p:strVal val="visible"/>
                                      </p:to>
                                    </p:set>
                                  </p:childTnLst>
                                </p:cTn>
                              </p:par>
                              <p:par>
                                <p:cTn id="463" presetID="1" presetClass="entr" presetSubtype="0" fill="hold" grpId="0" nodeType="withEffect">
                                  <p:stCondLst>
                                    <p:cond delay="0"/>
                                  </p:stCondLst>
                                  <p:childTnLst>
                                    <p:set>
                                      <p:cBhvr>
                                        <p:cTn id="464" dur="1" fill="hold">
                                          <p:stCondLst>
                                            <p:cond delay="0"/>
                                          </p:stCondLst>
                                        </p:cTn>
                                        <p:tgtEl>
                                          <p:spTgt spid="278"/>
                                        </p:tgtEl>
                                        <p:attrNameLst>
                                          <p:attrName>style.visibility</p:attrName>
                                        </p:attrNameLst>
                                      </p:cBhvr>
                                      <p:to>
                                        <p:strVal val="visible"/>
                                      </p:to>
                                    </p:set>
                                  </p:childTnLst>
                                </p:cTn>
                              </p:par>
                              <p:par>
                                <p:cTn id="465" presetID="1" presetClass="entr" presetSubtype="0" fill="hold" grpId="0" nodeType="withEffect">
                                  <p:stCondLst>
                                    <p:cond delay="0"/>
                                  </p:stCondLst>
                                  <p:childTnLst>
                                    <p:set>
                                      <p:cBhvr>
                                        <p:cTn id="466" dur="1" fill="hold">
                                          <p:stCondLst>
                                            <p:cond delay="0"/>
                                          </p:stCondLst>
                                        </p:cTn>
                                        <p:tgtEl>
                                          <p:spTgt spid="280"/>
                                        </p:tgtEl>
                                        <p:attrNameLst>
                                          <p:attrName>style.visibility</p:attrName>
                                        </p:attrNameLst>
                                      </p:cBhvr>
                                      <p:to>
                                        <p:strVal val="visible"/>
                                      </p:to>
                                    </p:set>
                                  </p:childTnLst>
                                </p:cTn>
                              </p:par>
                            </p:childTnLst>
                          </p:cTn>
                        </p:par>
                      </p:childTnLst>
                    </p:cTn>
                  </p:par>
                  <p:par>
                    <p:cTn id="467" fill="hold" nodeType="clickPar">
                      <p:stCondLst>
                        <p:cond delay="indefinite"/>
                      </p:stCondLst>
                      <p:childTnLst>
                        <p:par>
                          <p:cTn id="468" fill="hold" nodeType="withGroup">
                            <p:stCondLst>
                              <p:cond delay="0"/>
                            </p:stCondLst>
                            <p:childTnLst>
                              <p:par>
                                <p:cTn id="469" presetID="1" presetClass="entr" presetSubtype="0" fill="hold" nodeType="clickEffect">
                                  <p:stCondLst>
                                    <p:cond delay="0"/>
                                  </p:stCondLst>
                                  <p:childTnLst>
                                    <p:set>
                                      <p:cBhvr>
                                        <p:cTn id="470" dur="1" fill="hold">
                                          <p:stCondLst>
                                            <p:cond delay="0"/>
                                          </p:stCondLst>
                                        </p:cTn>
                                        <p:tgtEl>
                                          <p:spTgt spid="443"/>
                                        </p:tgtEl>
                                        <p:attrNameLst>
                                          <p:attrName>style.visibility</p:attrName>
                                        </p:attrNameLst>
                                      </p:cBhvr>
                                      <p:to>
                                        <p:strVal val="visible"/>
                                      </p:to>
                                    </p:set>
                                  </p:childTnLst>
                                </p:cTn>
                              </p:par>
                              <p:par>
                                <p:cTn id="471" presetID="1" presetClass="entr" presetSubtype="0" fill="hold" grpId="0" nodeType="withEffect">
                                  <p:stCondLst>
                                    <p:cond delay="0"/>
                                  </p:stCondLst>
                                  <p:childTnLst>
                                    <p:set>
                                      <p:cBhvr>
                                        <p:cTn id="472" dur="1" fill="hold">
                                          <p:stCondLst>
                                            <p:cond delay="0"/>
                                          </p:stCondLst>
                                        </p:cTn>
                                        <p:tgtEl>
                                          <p:spTgt spid="297"/>
                                        </p:tgtEl>
                                        <p:attrNameLst>
                                          <p:attrName>style.visibility</p:attrName>
                                        </p:attrNameLst>
                                      </p:cBhvr>
                                      <p:to>
                                        <p:strVal val="visible"/>
                                      </p:to>
                                    </p:set>
                                  </p:childTnLst>
                                </p:cTn>
                              </p:par>
                              <p:par>
                                <p:cTn id="473" presetID="1" presetClass="entr" presetSubtype="0" fill="hold" grpId="0" nodeType="withEffect">
                                  <p:stCondLst>
                                    <p:cond delay="0"/>
                                  </p:stCondLst>
                                  <p:childTnLst>
                                    <p:set>
                                      <p:cBhvr>
                                        <p:cTn id="474" dur="1" fill="hold">
                                          <p:stCondLst>
                                            <p:cond delay="0"/>
                                          </p:stCondLst>
                                        </p:cTn>
                                        <p:tgtEl>
                                          <p:spTgt spid="299"/>
                                        </p:tgtEl>
                                        <p:attrNameLst>
                                          <p:attrName>style.visibility</p:attrName>
                                        </p:attrNameLst>
                                      </p:cBhvr>
                                      <p:to>
                                        <p:strVal val="visible"/>
                                      </p:to>
                                    </p:set>
                                  </p:childTnLst>
                                </p:cTn>
                              </p:par>
                              <p:par>
                                <p:cTn id="475" presetID="1" presetClass="entr" presetSubtype="0" fill="hold" grpId="0" nodeType="withEffect">
                                  <p:stCondLst>
                                    <p:cond delay="0"/>
                                  </p:stCondLst>
                                  <p:childTnLst>
                                    <p:set>
                                      <p:cBhvr>
                                        <p:cTn id="476" dur="1" fill="hold">
                                          <p:stCondLst>
                                            <p:cond delay="0"/>
                                          </p:stCondLst>
                                        </p:cTn>
                                        <p:tgtEl>
                                          <p:spTgt spid="298"/>
                                        </p:tgtEl>
                                        <p:attrNameLst>
                                          <p:attrName>style.visibility</p:attrName>
                                        </p:attrNameLst>
                                      </p:cBhvr>
                                      <p:to>
                                        <p:strVal val="visible"/>
                                      </p:to>
                                    </p:set>
                                  </p:childTnLst>
                                </p:cTn>
                              </p:par>
                              <p:par>
                                <p:cTn id="477" presetID="1" presetClass="entr" presetSubtype="0" fill="hold" grpId="0" nodeType="withEffect">
                                  <p:stCondLst>
                                    <p:cond delay="0"/>
                                  </p:stCondLst>
                                  <p:childTnLst>
                                    <p:set>
                                      <p:cBhvr>
                                        <p:cTn id="478" dur="1" fill="hold">
                                          <p:stCondLst>
                                            <p:cond delay="0"/>
                                          </p:stCondLst>
                                        </p:cTn>
                                        <p:tgtEl>
                                          <p:spTgt spid="321"/>
                                        </p:tgtEl>
                                        <p:attrNameLst>
                                          <p:attrName>style.visibility</p:attrName>
                                        </p:attrNameLst>
                                      </p:cBhvr>
                                      <p:to>
                                        <p:strVal val="visible"/>
                                      </p:to>
                                    </p:set>
                                  </p:childTnLst>
                                </p:cTn>
                              </p:par>
                            </p:childTnLst>
                          </p:cTn>
                        </p:par>
                      </p:childTnLst>
                    </p:cTn>
                  </p:par>
                  <p:par>
                    <p:cTn id="479" fill="hold" nodeType="clickPar">
                      <p:stCondLst>
                        <p:cond delay="indefinite"/>
                      </p:stCondLst>
                      <p:childTnLst>
                        <p:par>
                          <p:cTn id="480" fill="hold" nodeType="withGroup">
                            <p:stCondLst>
                              <p:cond delay="0"/>
                            </p:stCondLst>
                            <p:childTnLst>
                              <p:par>
                                <p:cTn id="481" presetID="1" presetClass="entr" presetSubtype="0" fill="hold" nodeType="clickEffect">
                                  <p:stCondLst>
                                    <p:cond delay="0"/>
                                  </p:stCondLst>
                                  <p:childTnLst>
                                    <p:set>
                                      <p:cBhvr>
                                        <p:cTn id="482" dur="1" fill="hold">
                                          <p:stCondLst>
                                            <p:cond delay="0"/>
                                          </p:stCondLst>
                                        </p:cTn>
                                        <p:tgtEl>
                                          <p:spTgt spid="447"/>
                                        </p:tgtEl>
                                        <p:attrNameLst>
                                          <p:attrName>style.visibility</p:attrName>
                                        </p:attrNameLst>
                                      </p:cBhvr>
                                      <p:to>
                                        <p:strVal val="visible"/>
                                      </p:to>
                                    </p:set>
                                  </p:childTnLst>
                                </p:cTn>
                              </p:par>
                              <p:par>
                                <p:cTn id="483" presetID="1" presetClass="entr" presetSubtype="0" fill="hold" grpId="0" nodeType="withEffect">
                                  <p:stCondLst>
                                    <p:cond delay="0"/>
                                  </p:stCondLst>
                                  <p:childTnLst>
                                    <p:set>
                                      <p:cBhvr>
                                        <p:cTn id="484" dur="1" fill="hold">
                                          <p:stCondLst>
                                            <p:cond delay="0"/>
                                          </p:stCondLst>
                                        </p:cTn>
                                        <p:tgtEl>
                                          <p:spTgt spid="301"/>
                                        </p:tgtEl>
                                        <p:attrNameLst>
                                          <p:attrName>style.visibility</p:attrName>
                                        </p:attrNameLst>
                                      </p:cBhvr>
                                      <p:to>
                                        <p:strVal val="visible"/>
                                      </p:to>
                                    </p:set>
                                  </p:childTnLst>
                                </p:cTn>
                              </p:par>
                              <p:par>
                                <p:cTn id="485" presetID="1" presetClass="entr" presetSubtype="0" fill="hold" grpId="0" nodeType="withEffect">
                                  <p:stCondLst>
                                    <p:cond delay="0"/>
                                  </p:stCondLst>
                                  <p:childTnLst>
                                    <p:set>
                                      <p:cBhvr>
                                        <p:cTn id="486" dur="1" fill="hold">
                                          <p:stCondLst>
                                            <p:cond delay="0"/>
                                          </p:stCondLst>
                                        </p:cTn>
                                        <p:tgtEl>
                                          <p:spTgt spid="303"/>
                                        </p:tgtEl>
                                        <p:attrNameLst>
                                          <p:attrName>style.visibility</p:attrName>
                                        </p:attrNameLst>
                                      </p:cBhvr>
                                      <p:to>
                                        <p:strVal val="visible"/>
                                      </p:to>
                                    </p:set>
                                  </p:childTnLst>
                                </p:cTn>
                              </p:par>
                              <p:par>
                                <p:cTn id="487" presetID="1" presetClass="entr" presetSubtype="0" fill="hold" grpId="0" nodeType="withEffect">
                                  <p:stCondLst>
                                    <p:cond delay="0"/>
                                  </p:stCondLst>
                                  <p:childTnLst>
                                    <p:set>
                                      <p:cBhvr>
                                        <p:cTn id="488" dur="1" fill="hold">
                                          <p:stCondLst>
                                            <p:cond delay="0"/>
                                          </p:stCondLst>
                                        </p:cTn>
                                        <p:tgtEl>
                                          <p:spTgt spid="302"/>
                                        </p:tgtEl>
                                        <p:attrNameLst>
                                          <p:attrName>style.visibility</p:attrName>
                                        </p:attrNameLst>
                                      </p:cBhvr>
                                      <p:to>
                                        <p:strVal val="visible"/>
                                      </p:to>
                                    </p:set>
                                  </p:childTnLst>
                                </p:cTn>
                              </p:par>
                              <p:par>
                                <p:cTn id="489" presetID="1" presetClass="entr" presetSubtype="0" fill="hold" grpId="0" nodeType="withEffect">
                                  <p:stCondLst>
                                    <p:cond delay="0"/>
                                  </p:stCondLst>
                                  <p:childTnLst>
                                    <p:set>
                                      <p:cBhvr>
                                        <p:cTn id="490" dur="1" fill="hold">
                                          <p:stCondLst>
                                            <p:cond delay="0"/>
                                          </p:stCondLst>
                                        </p:cTn>
                                        <p:tgtEl>
                                          <p:spTgt spid="3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7" grpId="0" animBg="1"/>
      <p:bldP spid="365" grpId="0" animBg="1"/>
      <p:bldP spid="145" grpId="0" animBg="1"/>
      <p:bldP spid="146" grpId="0" animBg="1"/>
      <p:bldP spid="147" grpId="0" animBg="1"/>
      <p:bldP spid="148" grpId="0" animBg="1"/>
      <p:bldP spid="149" grpId="0" animBg="1"/>
      <p:bldP spid="150" grpId="0" animBg="1"/>
      <p:bldP spid="151" grpId="0" animBg="1"/>
      <p:bldP spid="152" grpId="0" animBg="1"/>
      <p:bldP spid="153" grpId="0" animBg="1"/>
      <p:bldP spid="154" grpId="0" animBg="1"/>
      <p:bldP spid="155" grpId="0" animBg="1"/>
      <p:bldP spid="156" grpId="0" animBg="1"/>
      <p:bldP spid="157" grpId="0" animBg="1"/>
      <p:bldP spid="158" grpId="0" animBg="1"/>
      <p:bldP spid="159" grpId="0" animBg="1"/>
      <p:bldP spid="160" grpId="0" animBg="1"/>
      <p:bldP spid="161" grpId="0" animBg="1"/>
      <p:bldP spid="162" grpId="0" animBg="1"/>
      <p:bldP spid="163" grpId="0" animBg="1"/>
      <p:bldP spid="164" grpId="0" animBg="1"/>
      <p:bldP spid="165" grpId="0" animBg="1"/>
      <p:bldP spid="166" grpId="0" animBg="1"/>
      <p:bldP spid="167" grpId="0" animBg="1"/>
      <p:bldP spid="168" grpId="0" animBg="1"/>
      <p:bldP spid="169" grpId="0" animBg="1"/>
      <p:bldP spid="170" grpId="0" animBg="1"/>
      <p:bldP spid="171" grpId="0" animBg="1"/>
      <p:bldP spid="172" grpId="0" animBg="1"/>
      <p:bldP spid="173" grpId="0" animBg="1"/>
      <p:bldP spid="174" grpId="0" animBg="1"/>
      <p:bldP spid="175" grpId="0" animBg="1"/>
      <p:bldP spid="176" grpId="0" animBg="1"/>
      <p:bldP spid="177" grpId="0" animBg="1"/>
      <p:bldP spid="178" grpId="0" animBg="1"/>
      <p:bldP spid="179" grpId="0" animBg="1"/>
      <p:bldP spid="180" grpId="0" animBg="1"/>
      <p:bldP spid="181" grpId="0" animBg="1"/>
      <p:bldP spid="182" grpId="0" animBg="1"/>
      <p:bldP spid="183" grpId="0" animBg="1"/>
      <p:bldP spid="184" grpId="0" animBg="1"/>
      <p:bldP spid="185" grpId="0" animBg="1"/>
      <p:bldP spid="186" grpId="0" animBg="1"/>
      <p:bldP spid="187" grpId="0" animBg="1"/>
      <p:bldP spid="188" grpId="0" animBg="1"/>
      <p:bldP spid="189" grpId="0" animBg="1"/>
      <p:bldP spid="190" grpId="0" animBg="1"/>
      <p:bldP spid="191" grpId="0" animBg="1"/>
      <p:bldP spid="192" grpId="0" animBg="1"/>
      <p:bldP spid="193" grpId="0" animBg="1"/>
      <p:bldP spid="194" grpId="0" animBg="1"/>
      <p:bldP spid="195" grpId="0" animBg="1"/>
      <p:bldP spid="196" grpId="0" animBg="1"/>
      <p:bldP spid="197" grpId="0" animBg="1"/>
      <p:bldP spid="198" grpId="0" animBg="1"/>
      <p:bldP spid="199" grpId="0" animBg="1"/>
      <p:bldP spid="200" grpId="0" animBg="1"/>
      <p:bldP spid="201" grpId="0" animBg="1"/>
      <p:bldP spid="202" grpId="0" animBg="1"/>
      <p:bldP spid="203" grpId="0" animBg="1"/>
      <p:bldP spid="205" grpId="0" animBg="1"/>
      <p:bldP spid="206" grpId="0" animBg="1"/>
      <p:bldP spid="207" grpId="0" animBg="1"/>
      <p:bldP spid="209" grpId="0" animBg="1"/>
      <p:bldP spid="210" grpId="0" animBg="1"/>
      <p:bldP spid="211" grpId="0" animBg="1"/>
      <p:bldP spid="213" grpId="0" animBg="1"/>
      <p:bldP spid="214" grpId="0" animBg="1"/>
      <p:bldP spid="215" grpId="0" animBg="1"/>
      <p:bldP spid="217" grpId="0" animBg="1"/>
      <p:bldP spid="218" grpId="0" animBg="1"/>
      <p:bldP spid="219" grpId="0" animBg="1"/>
      <p:bldP spid="221" grpId="0" animBg="1"/>
      <p:bldP spid="222" grpId="0" animBg="1"/>
      <p:bldP spid="223" grpId="0" animBg="1"/>
      <p:bldP spid="225" grpId="0" animBg="1"/>
      <p:bldP spid="226" grpId="0" animBg="1"/>
      <p:bldP spid="227" grpId="0" animBg="1"/>
      <p:bldP spid="228" grpId="0" animBg="1"/>
      <p:bldP spid="229" grpId="0" animBg="1"/>
      <p:bldP spid="230" grpId="0" animBg="1"/>
      <p:bldP spid="231" grpId="0" animBg="1"/>
      <p:bldP spid="232" grpId="0" animBg="1"/>
      <p:bldP spid="233" grpId="0" animBg="1"/>
      <p:bldP spid="234" grpId="0" animBg="1"/>
      <p:bldP spid="235" grpId="0" animBg="1"/>
      <p:bldP spid="236" grpId="0" animBg="1"/>
      <p:bldP spid="237" grpId="0" animBg="1"/>
      <p:bldP spid="238" grpId="0" animBg="1"/>
      <p:bldP spid="239" grpId="0" animBg="1"/>
      <p:bldP spid="240" grpId="0" animBg="1"/>
      <p:bldP spid="241" grpId="0" animBg="1"/>
      <p:bldP spid="242" grpId="0" animBg="1"/>
      <p:bldP spid="243" grpId="0" animBg="1"/>
      <p:bldP spid="245" grpId="0" animBg="1"/>
      <p:bldP spid="246" grpId="0" animBg="1"/>
      <p:bldP spid="247" grpId="0" animBg="1"/>
      <p:bldP spid="249" grpId="0" animBg="1"/>
      <p:bldP spid="250" grpId="0" animBg="1"/>
      <p:bldP spid="251" grpId="0" animBg="1"/>
      <p:bldP spid="253" grpId="0" animBg="1"/>
      <p:bldP spid="254" grpId="0" animBg="1"/>
      <p:bldP spid="255" grpId="0" animBg="1"/>
      <p:bldP spid="257" grpId="0" animBg="1"/>
      <p:bldP spid="258" grpId="0" animBg="1"/>
      <p:bldP spid="259" grpId="0" animBg="1"/>
      <p:bldP spid="261" grpId="0" animBg="1"/>
      <p:bldP spid="262" grpId="0" animBg="1"/>
      <p:bldP spid="263" grpId="0" animBg="1"/>
      <p:bldP spid="265" grpId="0" animBg="1"/>
      <p:bldP spid="266" grpId="0" animBg="1"/>
      <p:bldP spid="267" grpId="0" animBg="1"/>
      <p:bldP spid="268" grpId="0" animBg="1"/>
      <p:bldP spid="269" grpId="0" animBg="1"/>
      <p:bldP spid="270" grpId="0" animBg="1"/>
      <p:bldP spid="271" grpId="0" animBg="1"/>
      <p:bldP spid="272" grpId="0" animBg="1"/>
      <p:bldP spid="273" grpId="0" animBg="1"/>
      <p:bldP spid="274" grpId="0" animBg="1"/>
      <p:bldP spid="275" grpId="0" animBg="1"/>
      <p:bldP spid="276" grpId="0" animBg="1"/>
      <p:bldP spid="277" grpId="0" animBg="1"/>
      <p:bldP spid="278" grpId="0" animBg="1"/>
      <p:bldP spid="279" grpId="0" animBg="1"/>
      <p:bldP spid="280" grpId="0" animBg="1"/>
      <p:bldP spid="281" grpId="0" animBg="1"/>
      <p:bldP spid="282" grpId="0" animBg="1"/>
      <p:bldP spid="283" grpId="0" animBg="1"/>
      <p:bldP spid="285" grpId="0" animBg="1"/>
      <p:bldP spid="286" grpId="0" animBg="1"/>
      <p:bldP spid="287" grpId="0" animBg="1"/>
      <p:bldP spid="289" grpId="0" animBg="1"/>
      <p:bldP spid="290" grpId="0" animBg="1"/>
      <p:bldP spid="291" grpId="0" animBg="1"/>
      <p:bldP spid="293" grpId="0" animBg="1"/>
      <p:bldP spid="294" grpId="0" animBg="1"/>
      <p:bldP spid="295" grpId="0" animBg="1"/>
      <p:bldP spid="297" grpId="0" animBg="1"/>
      <p:bldP spid="298" grpId="0" animBg="1"/>
      <p:bldP spid="299" grpId="0" animBg="1"/>
      <p:bldP spid="301" grpId="0" animBg="1"/>
      <p:bldP spid="302" grpId="0" animBg="1"/>
      <p:bldP spid="303" grpId="0" animBg="1"/>
      <p:bldP spid="305" grpId="0" animBg="1"/>
      <p:bldP spid="306" grpId="0" animBg="1"/>
      <p:bldP spid="307" grpId="0" animBg="1"/>
      <p:bldP spid="308" grpId="0" animBg="1"/>
      <p:bldP spid="309" grpId="0" animBg="1"/>
      <p:bldP spid="310" grpId="0" animBg="1"/>
      <p:bldP spid="311" grpId="0" animBg="1"/>
      <p:bldP spid="312" grpId="0" animBg="1"/>
      <p:bldP spid="313" grpId="0" animBg="1"/>
      <p:bldP spid="314" grpId="0" animBg="1"/>
      <p:bldP spid="315" grpId="0" animBg="1"/>
      <p:bldP spid="316" grpId="0" animBg="1"/>
      <p:bldP spid="317" grpId="0" animBg="1"/>
      <p:bldP spid="318" grpId="0" animBg="1"/>
      <p:bldP spid="319" grpId="0" animBg="1"/>
      <p:bldP spid="320" grpId="0" animBg="1"/>
      <p:bldP spid="321" grpId="0" animBg="1"/>
      <p:bldP spid="32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a:r>
              <a:rPr lang="sr-Latn-RS" altLang="en-US" smtClean="0"/>
              <a:t>Infiksni izraz</a:t>
            </a:r>
          </a:p>
        </p:txBody>
      </p:sp>
      <p:sp>
        <p:nvSpPr>
          <p:cNvPr id="30723" name="Rectangle 3"/>
          <p:cNvSpPr>
            <a:spLocks noGrp="1" noChangeArrowheads="1"/>
          </p:cNvSpPr>
          <p:nvPr>
            <p:ph type="body" idx="1"/>
          </p:nvPr>
        </p:nvSpPr>
        <p:spPr/>
        <p:txBody>
          <a:bodyPr/>
          <a:lstStyle/>
          <a:p>
            <a:pPr eaLnBrk="1"/>
            <a:r>
              <a:rPr lang="sr-Latn-RS" altLang="en-US" smtClean="0"/>
              <a:t>Program učitava izraz u infiksnoj notaciji. Sve operacije i brojevi u izrazu su medjusobno razdvojeni razmakom. </a:t>
            </a:r>
            <a:br>
              <a:rPr lang="sr-Latn-RS" altLang="en-US" smtClean="0"/>
            </a:br>
            <a:r>
              <a:rPr lang="sr-Latn-RS" altLang="en-US" smtClean="0"/>
              <a:t>Moguce operacije su  +,  -, * i /, sve operacije su binarne, a deljenje je celobrojno. Brojevi su celi i po apsolutnoj vrednosti ne prelaze 10</a:t>
            </a:r>
            <a:r>
              <a:rPr lang="sr-Latn-RS" altLang="en-US" baseline="30000" smtClean="0"/>
              <a:t>9</a:t>
            </a:r>
            <a:r>
              <a:rPr lang="sr-Latn-RS" altLang="en-US" smtClean="0"/>
              <a:t>, sto vazi i za medjurezultate.</a:t>
            </a:r>
          </a:p>
          <a:p>
            <a:pPr eaLnBrk="1"/>
            <a:r>
              <a:rPr lang="sr-Latn-RS" altLang="en-US" smtClean="0"/>
              <a:t> </a:t>
            </a:r>
          </a:p>
          <a:p>
            <a:pPr eaLnBrk="1"/>
            <a:r>
              <a:rPr lang="sr-Latn-RS" altLang="en-US" smtClean="0"/>
              <a:t> Program ispisuje rezultat izraza.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idx="4294967295"/>
          </p:nvPr>
        </p:nvSpPr>
        <p:spPr>
          <a:xfrm>
            <a:off x="2868613" y="301625"/>
            <a:ext cx="6704012" cy="747713"/>
          </a:xfrm>
        </p:spPr>
        <p:txBody>
          <a:bodyPr lIns="91440" tIns="45720" rIns="91440" bIns="45720"/>
          <a:lstStyle/>
          <a:p>
            <a:pPr eaLnBrk="1"/>
            <a:r>
              <a:rPr lang="sr-Latn-RS" altLang="en-US" smtClean="0"/>
              <a:t>Šta je rekurzija</a:t>
            </a:r>
            <a:r>
              <a:rPr lang="en-US" altLang="en-US" smtClean="0"/>
              <a:t>?</a:t>
            </a:r>
            <a:endParaRPr lang="sr-Cyrl-RS" altLang="en-US" smtClean="0"/>
          </a:p>
        </p:txBody>
      </p:sp>
      <p:sp>
        <p:nvSpPr>
          <p:cNvPr id="3" name="Content Placeholder 2"/>
          <p:cNvSpPr>
            <a:spLocks noGrp="1"/>
          </p:cNvSpPr>
          <p:nvPr>
            <p:ph idx="4294967295"/>
          </p:nvPr>
        </p:nvSpPr>
        <p:spPr>
          <a:xfrm>
            <a:off x="693738" y="1474788"/>
            <a:ext cx="8693150" cy="5334000"/>
          </a:xfrm>
        </p:spPr>
        <p:txBody>
          <a:bodyPr lIns="91440" tIns="45720" rIns="91440" bIns="45720"/>
          <a:lstStyle/>
          <a:p>
            <a:pPr marL="228600" indent="-228600" algn="just" defTabSz="914400" eaLnBrk="1"/>
            <a:r>
              <a:rPr lang="sr-Latn-RS" altLang="en-US" b="1" smtClean="0"/>
              <a:t>Osnovna ideja</a:t>
            </a:r>
            <a:r>
              <a:rPr lang="sr-Latn-RS" altLang="en-US" smtClean="0"/>
              <a:t>: </a:t>
            </a:r>
            <a:r>
              <a:rPr lang="en-US" altLang="en-US" smtClean="0"/>
              <a:t>Rekurzija predstavlja metod u kome </a:t>
            </a:r>
            <a:r>
              <a:rPr lang="sr-Latn-RS" altLang="en-US" smtClean="0"/>
              <a:t>rešenje polaznog problema </a:t>
            </a:r>
            <a:r>
              <a:rPr lang="en-US" altLang="en-US" smtClean="0"/>
              <a:t>nalazimo koristeći</a:t>
            </a:r>
            <a:r>
              <a:rPr lang="sr-Latn-RS" altLang="en-US" smtClean="0"/>
              <a:t> rešenja podproblema iste strukture - </a:t>
            </a:r>
            <a:r>
              <a:rPr lang="en-US" altLang="en-US" smtClean="0"/>
              <a:t>jednostavnije instance istog problema</a:t>
            </a:r>
            <a:r>
              <a:rPr lang="sr-Latn-RS" altLang="en-US" smtClean="0"/>
              <a:t>. </a:t>
            </a:r>
          </a:p>
          <a:p>
            <a:pPr marL="228600" indent="-228600" algn="just" defTabSz="914400" eaLnBrk="1"/>
            <a:endParaRPr lang="sr-Latn-RS" altLang="en-US" smtClean="0"/>
          </a:p>
          <a:p>
            <a:pPr marL="228600" indent="-228600" algn="just" defTabSz="914400" eaLnBrk="1"/>
            <a:r>
              <a:rPr lang="sr-Latn-RS" altLang="en-US" smtClean="0"/>
              <a:t>Ovo je inače poznatiji pristup pri rešavanju problema i sreće se u velikom broju metoda (dinamičko programiranje, podeli pa vladaj...).</a:t>
            </a:r>
          </a:p>
          <a:p>
            <a:pPr marL="228600" indent="-228600" algn="just" defTabSz="914400" eaLnBrk="1"/>
            <a:endParaRPr lang="sr-Latn-RS" altLang="en-US" smtClean="0"/>
          </a:p>
          <a:p>
            <a:pPr marL="228600" indent="-228600" defTabSz="914400" eaLnBrk="1"/>
            <a:endParaRPr lang="sr-Cyrl-RS" alt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503238" y="301625"/>
            <a:ext cx="9069387" cy="741363"/>
          </a:xfrm>
        </p:spPr>
        <p:txBody>
          <a:bodyPr/>
          <a:lstStyle/>
          <a:p>
            <a:pPr eaLnBrk="1"/>
            <a:r>
              <a:rPr lang="sr-Latn-RS" altLang="en-US" smtClean="0"/>
              <a:t>Infiksni izraz</a:t>
            </a:r>
          </a:p>
        </p:txBody>
      </p:sp>
      <p:sp>
        <p:nvSpPr>
          <p:cNvPr id="31747" name="Rectangle 3"/>
          <p:cNvSpPr>
            <a:spLocks noGrp="1" noChangeArrowheads="1"/>
          </p:cNvSpPr>
          <p:nvPr>
            <p:ph type="body" idx="1"/>
          </p:nvPr>
        </p:nvSpPr>
        <p:spPr>
          <a:xfrm>
            <a:off x="503238" y="971550"/>
            <a:ext cx="9069387" cy="6264275"/>
          </a:xfrm>
        </p:spPr>
        <p:txBody>
          <a:bodyPr/>
          <a:lstStyle/>
          <a:p>
            <a:pPr eaLnBrk="1">
              <a:lnSpc>
                <a:spcPct val="73000"/>
              </a:lnSpc>
            </a:pPr>
            <a:r>
              <a:rPr lang="sr-Latn-RS" altLang="en-US" sz="1800" smtClean="0"/>
              <a:t>#include &lt;iostream&gt;</a:t>
            </a:r>
            <a:br>
              <a:rPr lang="sr-Latn-RS" altLang="en-US" sz="1800" smtClean="0"/>
            </a:br>
            <a:r>
              <a:rPr lang="sr-Latn-RS" altLang="en-US" sz="1800" smtClean="0"/>
              <a:t>#include &lt;string&gt;</a:t>
            </a:r>
            <a:br>
              <a:rPr lang="sr-Latn-RS" altLang="en-US" sz="1800" smtClean="0"/>
            </a:br>
            <a:r>
              <a:rPr lang="sr-Latn-RS" altLang="en-US" sz="1800" smtClean="0"/>
              <a:t>using namespace std;</a:t>
            </a:r>
            <a:br>
              <a:rPr lang="sr-Latn-RS" altLang="en-US" sz="1800" smtClean="0"/>
            </a:br>
            <a:r>
              <a:rPr lang="sr-Latn-RS" altLang="en-US" sz="1800" smtClean="0"/>
              <a:t>// procita izraz i vrati njegovu vrednost</a:t>
            </a:r>
          </a:p>
          <a:p>
            <a:pPr eaLnBrk="1">
              <a:lnSpc>
                <a:spcPct val="73000"/>
              </a:lnSpc>
            </a:pPr>
            <a:r>
              <a:rPr lang="sr-Latn-RS" altLang="en-US" sz="1800" smtClean="0"/>
              <a:t>int obradi_izraz() {</a:t>
            </a:r>
            <a:br>
              <a:rPr lang="sr-Latn-RS" altLang="en-US" sz="1800" smtClean="0"/>
            </a:br>
            <a:r>
              <a:rPr lang="sr-Latn-RS" altLang="en-US" sz="1800" smtClean="0"/>
              <a:t>	string s;</a:t>
            </a:r>
            <a:br>
              <a:rPr lang="sr-Latn-RS" altLang="en-US" sz="1800" smtClean="0"/>
            </a:br>
            <a:r>
              <a:rPr lang="sr-Latn-RS" altLang="en-US" sz="1800" smtClean="0"/>
              <a:t>cin &gt;&gt; s;</a:t>
            </a:r>
          </a:p>
          <a:p>
            <a:pPr eaLnBrk="1">
              <a:lnSpc>
                <a:spcPct val="73000"/>
              </a:lnSpc>
            </a:pPr>
            <a:r>
              <a:rPr lang="sr-Latn-RS" altLang="en-US" sz="1800" smtClean="0"/>
              <a:t> 	switch(s[0]) {</a:t>
            </a:r>
            <a:br>
              <a:rPr lang="sr-Latn-RS" altLang="en-US" sz="1800" smtClean="0"/>
            </a:br>
            <a:r>
              <a:rPr lang="sr-Latn-RS" altLang="en-US" sz="1800" smtClean="0"/>
              <a:t/>
            </a:r>
            <a:br>
              <a:rPr lang="sr-Latn-RS" altLang="en-US" sz="1800" smtClean="0"/>
            </a:br>
            <a:r>
              <a:rPr lang="sr-Latn-RS" altLang="en-US" sz="1800" smtClean="0"/>
              <a:t>case '+':	return obradi_izraz() + obradi_izraz();</a:t>
            </a:r>
            <a:br>
              <a:rPr lang="sr-Latn-RS" altLang="en-US" sz="1800" smtClean="0"/>
            </a:br>
            <a:r>
              <a:rPr lang="sr-Latn-RS" altLang="en-US" sz="1800" smtClean="0"/>
              <a:t>case '-':	return obradi_izraz() - obradi_izraz();	</a:t>
            </a:r>
            <a:br>
              <a:rPr lang="sr-Latn-RS" altLang="en-US" sz="1800" smtClean="0"/>
            </a:br>
            <a:r>
              <a:rPr lang="sr-Latn-RS" altLang="en-US" sz="1800" smtClean="0"/>
              <a:t>case '*':        return obradi_izraz() * obradi_izraz();</a:t>
            </a:r>
            <a:br>
              <a:rPr lang="sr-Latn-RS" altLang="en-US" sz="1800" smtClean="0"/>
            </a:br>
            <a:r>
              <a:rPr lang="sr-Latn-RS" altLang="en-US" sz="1800" smtClean="0"/>
              <a:t>case '/':        return obradi_izraz() / obradi_izraz();	</a:t>
            </a:r>
            <a:br>
              <a:rPr lang="sr-Latn-RS" altLang="en-US" sz="1800" smtClean="0"/>
            </a:br>
            <a:r>
              <a:rPr lang="sr-Latn-RS" altLang="en-US" sz="1800" smtClean="0"/>
              <a:t>default:        return stoi(s);		</a:t>
            </a:r>
          </a:p>
          <a:p>
            <a:pPr eaLnBrk="1">
              <a:lnSpc>
                <a:spcPct val="73000"/>
              </a:lnSpc>
            </a:pPr>
            <a:r>
              <a:rPr lang="sr-Latn-RS" altLang="en-US" sz="1800" smtClean="0"/>
              <a:t>	}</a:t>
            </a:r>
          </a:p>
          <a:p>
            <a:pPr eaLnBrk="1">
              <a:lnSpc>
                <a:spcPct val="73000"/>
              </a:lnSpc>
            </a:pPr>
            <a:r>
              <a:rPr lang="sr-Latn-RS" altLang="en-US" sz="1800" smtClean="0"/>
              <a:t>}</a:t>
            </a:r>
          </a:p>
          <a:p>
            <a:pPr eaLnBrk="1">
              <a:lnSpc>
                <a:spcPct val="73000"/>
              </a:lnSpc>
            </a:pPr>
            <a:r>
              <a:rPr lang="sr-Latn-RS" altLang="en-US" sz="1800" smtClean="0"/>
              <a:t>int main() {</a:t>
            </a:r>
          </a:p>
          <a:p>
            <a:pPr eaLnBrk="1">
              <a:lnSpc>
                <a:spcPct val="73000"/>
              </a:lnSpc>
            </a:pPr>
            <a:r>
              <a:rPr lang="sr-Latn-RS" altLang="en-US" sz="1800" smtClean="0"/>
              <a:t>	cout &lt;&lt; obradi_izraz();</a:t>
            </a:r>
          </a:p>
          <a:p>
            <a:pPr eaLnBrk="1">
              <a:lnSpc>
                <a:spcPct val="73000"/>
              </a:lnSpc>
            </a:pPr>
            <a:r>
              <a:rPr lang="sr-Latn-RS" altLang="en-US" sz="1800" smtClean="0"/>
              <a:t>	return 0;</a:t>
            </a:r>
          </a:p>
          <a:p>
            <a:pPr eaLnBrk="1">
              <a:lnSpc>
                <a:spcPct val="73000"/>
              </a:lnSpc>
            </a:pPr>
            <a:r>
              <a:rPr lang="sr-Latn-RS" altLang="en-US" sz="1800" smtClean="0"/>
              <a:t>}</a:t>
            </a:r>
          </a:p>
          <a:p>
            <a:pPr eaLnBrk="1">
              <a:lnSpc>
                <a:spcPct val="73000"/>
              </a:lnSpc>
            </a:pPr>
            <a:endParaRPr lang="sr-Latn-RS" altLang="en-US" sz="180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
          <p:cNvSpPr>
            <a:spLocks noGrp="1" noChangeArrowheads="1"/>
          </p:cNvSpPr>
          <p:nvPr>
            <p:ph type="title"/>
          </p:nvPr>
        </p:nvSpPr>
        <p:spPr>
          <a:xfrm>
            <a:off x="503238" y="301625"/>
            <a:ext cx="9070975" cy="1262063"/>
          </a:xfrm>
        </p:spPr>
        <p:txBody>
          <a:bodyPr tIns="38808"/>
          <a:lstStyle/>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mtClean="0"/>
              <a:t>Eksperiment</a:t>
            </a:r>
          </a:p>
        </p:txBody>
      </p:sp>
      <p:sp>
        <p:nvSpPr>
          <p:cNvPr id="32771" name="Rectangle 2"/>
          <p:cNvSpPr>
            <a:spLocks noGrp="1" noChangeArrowheads="1"/>
          </p:cNvSpPr>
          <p:nvPr>
            <p:ph type="body" idx="1"/>
          </p:nvPr>
        </p:nvSpPr>
        <p:spPr>
          <a:xfrm>
            <a:off x="503238" y="1768475"/>
            <a:ext cx="9070975" cy="4989513"/>
          </a:xfrm>
        </p:spPr>
        <p:txBody>
          <a:bodyPr tIns="23814"/>
          <a:lstStyle/>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z="2700" smtClean="0"/>
              <a:t>Zamislite da pred sobom imate učenika koji u programskom jeziku C++ zna da koristi promenljive, grananja, operacije u skupu celih brojeva i definisanje funkcija, ali tek treba da uči šta je petlja i nikada nije čuo za rekurziju.</a:t>
            </a:r>
          </a:p>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z="2700" smtClean="0"/>
              <a:t>Na sledećem slajdu ćemo prikazati dva primera rešenja istog problema u jeziku C++. Udubite se u zamišljenu situaciju i razmislite za koji primer će učenik brže da nasluti šta program radi.</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1"/>
          <p:cNvSpPr>
            <a:spLocks noGrp="1" noChangeArrowheads="1"/>
          </p:cNvSpPr>
          <p:nvPr>
            <p:ph type="title"/>
          </p:nvPr>
        </p:nvSpPr>
        <p:spPr>
          <a:xfrm>
            <a:off x="503238" y="301625"/>
            <a:ext cx="9070975" cy="1262063"/>
          </a:xfrm>
        </p:spPr>
        <p:txBody>
          <a:bodyPr tIns="38808"/>
          <a:lstStyle/>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mtClean="0"/>
              <a:t>Dva rešenja za NZD</a:t>
            </a:r>
          </a:p>
        </p:txBody>
      </p:sp>
      <p:graphicFrame>
        <p:nvGraphicFramePr>
          <p:cNvPr id="5122" name="Group 2"/>
          <p:cNvGraphicFramePr>
            <a:graphicFrameLocks noGrp="1"/>
          </p:cNvGraphicFramePr>
          <p:nvPr/>
        </p:nvGraphicFramePr>
        <p:xfrm>
          <a:off x="503238" y="1768475"/>
          <a:ext cx="9072562" cy="4546600"/>
        </p:xfrm>
        <a:graphic>
          <a:graphicData uri="http://schemas.openxmlformats.org/drawingml/2006/table">
            <a:tbl>
              <a:tblPr/>
              <a:tblGrid>
                <a:gridCol w="4537075">
                  <a:extLst>
                    <a:ext uri="{9D8B030D-6E8A-4147-A177-3AD203B41FA5}">
                      <a16:colId xmlns="" xmlns:a16="http://schemas.microsoft.com/office/drawing/2014/main" val="3250971804"/>
                    </a:ext>
                  </a:extLst>
                </a:gridCol>
                <a:gridCol w="4535487">
                  <a:extLst>
                    <a:ext uri="{9D8B030D-6E8A-4147-A177-3AD203B41FA5}">
                      <a16:colId xmlns="" xmlns:a16="http://schemas.microsoft.com/office/drawing/2014/main" val="2011393449"/>
                    </a:ext>
                  </a:extLst>
                </a:gridCol>
              </a:tblGrid>
              <a:tr h="4546600">
                <a:tc>
                  <a:txBody>
                    <a:bodyPr/>
                    <a:lstStyle>
                      <a:lvl1pPr>
                        <a:spcAft>
                          <a:spcPts val="1425"/>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800">
                          <a:solidFill>
                            <a:srgbClr val="000000"/>
                          </a:solidFill>
                          <a:latin typeface="Arial" panose="020B0604020202020204" pitchFamily="34" charset="0"/>
                          <a:ea typeface="Arial Unicode MS" pitchFamily="34" charset="-128"/>
                        </a:defRPr>
                      </a:lvl1pPr>
                      <a:lvl2pPr>
                        <a:spcAft>
                          <a:spcPts val="1138"/>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Arial" panose="020B0604020202020204" pitchFamily="34" charset="0"/>
                          <a:ea typeface="Arial Unicode MS" pitchFamily="34" charset="-128"/>
                        </a:defRPr>
                      </a:lvl2pPr>
                      <a:lvl3pPr>
                        <a:spcAft>
                          <a:spcPts val="85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Arial" panose="020B0604020202020204" pitchFamily="34" charset="0"/>
                          <a:ea typeface="Arial Unicode MS" pitchFamily="34" charset="-128"/>
                        </a:defRPr>
                      </a:lvl3pPr>
                      <a:lvl4pPr>
                        <a:spcAft>
                          <a:spcPts val="575"/>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panose="020B0604020202020204" pitchFamily="34" charset="0"/>
                          <a:ea typeface="Arial Unicode MS" pitchFamily="34" charset="-128"/>
                        </a:defRPr>
                      </a:lvl4pPr>
                      <a:lvl5pPr>
                        <a:spcAft>
                          <a:spcPts val="288"/>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panose="020B0604020202020204" pitchFamily="34" charset="0"/>
                          <a:ea typeface="Arial Unicode MS" pitchFamily="34" charset="-128"/>
                        </a:defRPr>
                      </a:lvl5pPr>
                      <a:lvl6pPr marL="2514600" indent="-228600" defTabSz="449263"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panose="020B0604020202020204" pitchFamily="34" charset="0"/>
                          <a:ea typeface="Arial Unicode MS" pitchFamily="34" charset="-128"/>
                        </a:defRPr>
                      </a:lvl6pPr>
                      <a:lvl7pPr marL="2971800" indent="-228600" defTabSz="449263"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panose="020B0604020202020204" pitchFamily="34" charset="0"/>
                          <a:ea typeface="Arial Unicode MS" pitchFamily="34" charset="-128"/>
                        </a:defRPr>
                      </a:lvl7pPr>
                      <a:lvl8pPr marL="3429000" indent="-228600" defTabSz="449263"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panose="020B0604020202020204" pitchFamily="34" charset="0"/>
                          <a:ea typeface="Arial Unicode MS" pitchFamily="34" charset="-128"/>
                        </a:defRPr>
                      </a:lvl8pPr>
                      <a:lvl9pPr marL="3886200" indent="-228600" defTabSz="449263"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panose="020B0604020202020204" pitchFamily="34" charset="0"/>
                          <a:ea typeface="Arial Unicode MS" pitchFamily="34" charset="-128"/>
                        </a:defRPr>
                      </a:lvl9pPr>
                    </a:lstStyle>
                    <a:p>
                      <a:pPr marL="0" marR="0" lvl="0" indent="0" algn="l" defTabSz="449263" rtl="0" eaLnBrk="1" fontAlgn="base" latinLnBrk="0" hangingPunct="0">
                        <a:lnSpc>
                          <a:spcPct val="93000"/>
                        </a:lnSpc>
                        <a:spcBef>
                          <a:spcPct val="0"/>
                        </a:spcBef>
                        <a:spcAft>
                          <a:spcPts val="1425"/>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kumimoji="0" lang="de-DE" altLang="en-US" sz="2000" b="0" i="0" u="none" strike="noStrike" cap="none" normalizeH="0" baseline="0" smtClean="0">
                          <a:ln>
                            <a:noFill/>
                          </a:ln>
                          <a:solidFill>
                            <a:srgbClr val="000000"/>
                          </a:solidFill>
                          <a:effectLst/>
                          <a:latin typeface="Arial" panose="020B0604020202020204" pitchFamily="34" charset="0"/>
                          <a:ea typeface="Microsoft YaHei" panose="020B0503020204020204" pitchFamily="34" charset="-122"/>
                        </a:rPr>
                        <a:t>int nzd(int a, int b) {</a:t>
                      </a:r>
                    </a:p>
                    <a:p>
                      <a:pPr marL="0" marR="0" lvl="0" indent="0" algn="l" defTabSz="449263" rtl="0" eaLnBrk="1" fontAlgn="base" latinLnBrk="0" hangingPunct="0">
                        <a:lnSpc>
                          <a:spcPct val="93000"/>
                        </a:lnSpc>
                        <a:spcBef>
                          <a:spcPct val="0"/>
                        </a:spcBef>
                        <a:spcAft>
                          <a:spcPts val="1425"/>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kumimoji="0" lang="de-DE" altLang="en-US" sz="2000" b="0" i="0" u="none" strike="noStrike" cap="none" normalizeH="0" baseline="0" smtClean="0">
                        <a:ln>
                          <a:noFill/>
                        </a:ln>
                        <a:solidFill>
                          <a:srgbClr val="000000"/>
                        </a:solidFill>
                        <a:effectLst/>
                        <a:latin typeface="Arial" panose="020B0604020202020204" pitchFamily="34" charset="0"/>
                        <a:ea typeface="Microsoft YaHei" panose="020B0503020204020204" pitchFamily="34" charset="-122"/>
                      </a:endParaRPr>
                    </a:p>
                    <a:p>
                      <a:pPr marL="0" marR="0" lvl="0" indent="0" algn="l" defTabSz="449263" rtl="0" eaLnBrk="1" fontAlgn="base" latinLnBrk="0" hangingPunct="0">
                        <a:lnSpc>
                          <a:spcPct val="93000"/>
                        </a:lnSpc>
                        <a:spcBef>
                          <a:spcPct val="0"/>
                        </a:spcBef>
                        <a:spcAft>
                          <a:spcPts val="1425"/>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kumimoji="0" lang="de-DE" altLang="en-US" sz="2000" b="0" i="0" u="none" strike="noStrike" cap="none" normalizeH="0" baseline="0" smtClean="0">
                          <a:ln>
                            <a:noFill/>
                          </a:ln>
                          <a:solidFill>
                            <a:srgbClr val="000000"/>
                          </a:solidFill>
                          <a:effectLst/>
                          <a:latin typeface="Arial" panose="020B0604020202020204" pitchFamily="34" charset="0"/>
                          <a:ea typeface="Microsoft YaHei" panose="020B0503020204020204" pitchFamily="34" charset="-122"/>
                        </a:rPr>
                        <a:t>while(b!= 0) {</a:t>
                      </a:r>
                    </a:p>
                    <a:p>
                      <a:pPr marL="0" marR="0" lvl="0" indent="0" algn="l" defTabSz="449263" rtl="0" eaLnBrk="1" fontAlgn="base" latinLnBrk="0" hangingPunct="0">
                        <a:lnSpc>
                          <a:spcPct val="93000"/>
                        </a:lnSpc>
                        <a:spcBef>
                          <a:spcPct val="0"/>
                        </a:spcBef>
                        <a:spcAft>
                          <a:spcPts val="1425"/>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kumimoji="0" lang="de-DE" altLang="en-US" sz="2000" b="0" i="0" u="none" strike="noStrike" cap="none" normalizeH="0" baseline="0" smtClean="0">
                          <a:ln>
                            <a:noFill/>
                          </a:ln>
                          <a:solidFill>
                            <a:srgbClr val="000000"/>
                          </a:solidFill>
                          <a:effectLst/>
                          <a:latin typeface="Arial" panose="020B0604020202020204" pitchFamily="34" charset="0"/>
                          <a:ea typeface="Microsoft YaHei" panose="020B0503020204020204" pitchFamily="34" charset="-122"/>
                        </a:rPr>
                        <a:t> int p = b;</a:t>
                      </a:r>
                    </a:p>
                    <a:p>
                      <a:pPr marL="0" marR="0" lvl="0" indent="0" algn="l" defTabSz="449263" rtl="0" eaLnBrk="1" fontAlgn="base" latinLnBrk="0" hangingPunct="0">
                        <a:lnSpc>
                          <a:spcPct val="93000"/>
                        </a:lnSpc>
                        <a:spcBef>
                          <a:spcPct val="0"/>
                        </a:spcBef>
                        <a:spcAft>
                          <a:spcPts val="1425"/>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kumimoji="0" lang="de-DE" altLang="en-US" sz="2000" b="0" i="0" u="none" strike="noStrike" cap="none" normalizeH="0" baseline="0" smtClean="0">
                          <a:ln>
                            <a:noFill/>
                          </a:ln>
                          <a:solidFill>
                            <a:srgbClr val="000000"/>
                          </a:solidFill>
                          <a:effectLst/>
                          <a:latin typeface="Arial" panose="020B0604020202020204" pitchFamily="34" charset="0"/>
                          <a:ea typeface="Microsoft YaHei" panose="020B0503020204020204" pitchFamily="34" charset="-122"/>
                        </a:rPr>
                        <a:t>  b= a% b;</a:t>
                      </a:r>
                    </a:p>
                    <a:p>
                      <a:pPr marL="0" marR="0" lvl="0" indent="0" algn="l" defTabSz="449263" rtl="0" eaLnBrk="1" fontAlgn="base" latinLnBrk="0" hangingPunct="0">
                        <a:lnSpc>
                          <a:spcPct val="93000"/>
                        </a:lnSpc>
                        <a:spcBef>
                          <a:spcPct val="0"/>
                        </a:spcBef>
                        <a:spcAft>
                          <a:spcPts val="1425"/>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kumimoji="0" lang="de-DE" altLang="en-US" sz="2000" b="0" i="0" u="none" strike="noStrike" cap="none" normalizeH="0" baseline="0" smtClean="0">
                          <a:ln>
                            <a:noFill/>
                          </a:ln>
                          <a:solidFill>
                            <a:srgbClr val="000000"/>
                          </a:solidFill>
                          <a:effectLst/>
                          <a:latin typeface="Arial" panose="020B0604020202020204" pitchFamily="34" charset="0"/>
                          <a:ea typeface="Microsoft YaHei" panose="020B0503020204020204" pitchFamily="34" charset="-122"/>
                        </a:rPr>
                        <a:t>   a= p;</a:t>
                      </a:r>
                    </a:p>
                    <a:p>
                      <a:pPr marL="0" marR="0" lvl="0" indent="0" algn="l" defTabSz="449263" rtl="0" eaLnBrk="1" fontAlgn="base" latinLnBrk="0" hangingPunct="0">
                        <a:lnSpc>
                          <a:spcPct val="93000"/>
                        </a:lnSpc>
                        <a:spcBef>
                          <a:spcPct val="0"/>
                        </a:spcBef>
                        <a:spcAft>
                          <a:spcPts val="1425"/>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kumimoji="0" lang="de-DE" altLang="en-US" sz="2000" b="0" i="0" u="none" strike="noStrike" cap="none" normalizeH="0" baseline="0" smtClean="0">
                          <a:ln>
                            <a:noFill/>
                          </a:ln>
                          <a:solidFill>
                            <a:srgbClr val="000000"/>
                          </a:solidFill>
                          <a:effectLst/>
                          <a:latin typeface="Arial" panose="020B0604020202020204" pitchFamily="34" charset="0"/>
                          <a:ea typeface="Microsoft YaHei" panose="020B0503020204020204" pitchFamily="34" charset="-122"/>
                        </a:rPr>
                        <a:t>}</a:t>
                      </a:r>
                    </a:p>
                    <a:p>
                      <a:pPr marL="0" marR="0" lvl="0" indent="0" algn="l" defTabSz="449263" rtl="0" eaLnBrk="1" fontAlgn="base" latinLnBrk="0" hangingPunct="0">
                        <a:lnSpc>
                          <a:spcPct val="93000"/>
                        </a:lnSpc>
                        <a:spcBef>
                          <a:spcPct val="0"/>
                        </a:spcBef>
                        <a:spcAft>
                          <a:spcPts val="1425"/>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kumimoji="0" lang="de-DE" altLang="en-US" sz="2000" b="0" i="0" u="none" strike="noStrike" cap="none" normalizeH="0" baseline="0" smtClean="0">
                        <a:ln>
                          <a:noFill/>
                        </a:ln>
                        <a:solidFill>
                          <a:srgbClr val="000000"/>
                        </a:solidFill>
                        <a:effectLst/>
                        <a:latin typeface="Arial" panose="020B0604020202020204" pitchFamily="34" charset="0"/>
                        <a:ea typeface="Microsoft YaHei" panose="020B0503020204020204" pitchFamily="34" charset="-122"/>
                      </a:endParaRPr>
                    </a:p>
                    <a:p>
                      <a:pPr marL="0" marR="0" lvl="0" indent="0" algn="l" defTabSz="449263" rtl="0" eaLnBrk="1" fontAlgn="base" latinLnBrk="0" hangingPunct="0">
                        <a:lnSpc>
                          <a:spcPct val="93000"/>
                        </a:lnSpc>
                        <a:spcBef>
                          <a:spcPct val="0"/>
                        </a:spcBef>
                        <a:spcAft>
                          <a:spcPts val="1425"/>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kumimoji="0" lang="de-DE" altLang="en-US" sz="2000" b="0" i="0" u="none" strike="noStrike" cap="none" normalizeH="0" baseline="0" smtClean="0">
                          <a:ln>
                            <a:noFill/>
                          </a:ln>
                          <a:solidFill>
                            <a:srgbClr val="000000"/>
                          </a:solidFill>
                          <a:effectLst/>
                          <a:latin typeface="Arial" panose="020B0604020202020204" pitchFamily="34" charset="0"/>
                          <a:ea typeface="Microsoft YaHei" panose="020B0503020204020204" pitchFamily="34" charset="-122"/>
                        </a:rPr>
                        <a:t> return a;</a:t>
                      </a:r>
                    </a:p>
                    <a:p>
                      <a:pPr marL="0" marR="0" lvl="0" indent="0" algn="l" defTabSz="449263" rtl="0" eaLnBrk="1" fontAlgn="base" latinLnBrk="0" hangingPunct="0">
                        <a:lnSpc>
                          <a:spcPct val="93000"/>
                        </a:lnSpc>
                        <a:spcBef>
                          <a:spcPct val="0"/>
                        </a:spcBef>
                        <a:spcAft>
                          <a:spcPts val="1425"/>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kumimoji="0" lang="de-DE" altLang="en-US" sz="2000" b="0" i="0" u="none" strike="noStrike" cap="none" normalizeH="0" baseline="0" smtClean="0">
                          <a:ln>
                            <a:noFill/>
                          </a:ln>
                          <a:solidFill>
                            <a:srgbClr val="000000"/>
                          </a:solidFill>
                          <a:effectLst/>
                          <a:latin typeface="Arial" panose="020B0604020202020204" pitchFamily="34" charset="0"/>
                          <a:ea typeface="Microsoft YaHei" panose="020B0503020204020204" pitchFamily="34" charset="-122"/>
                        </a:rPr>
                        <a:t>}</a:t>
                      </a:r>
                    </a:p>
                  </a:txBody>
                  <a:tcPr marL="90000" marR="90000" marT="64447" marB="46805" horzOverflow="overflow">
                    <a:lnL w="360" cap="flat" cmpd="sng" algn="ctr">
                      <a:solidFill>
                        <a:srgbClr val="FFFFFF"/>
                      </a:solidFill>
                      <a:prstDash val="solid"/>
                      <a:round/>
                      <a:headEnd type="none" w="med" len="med"/>
                      <a:tailEnd type="none" w="med" len="med"/>
                    </a:lnL>
                    <a:lnR w="360" cap="flat" cmpd="sng" algn="ctr">
                      <a:solidFill>
                        <a:srgbClr val="FFFFFF"/>
                      </a:solidFill>
                      <a:prstDash val="solid"/>
                      <a:round/>
                      <a:headEnd type="none" w="med" len="med"/>
                      <a:tailEnd type="none" w="med" len="med"/>
                    </a:lnR>
                    <a:lnT w="360" cap="flat" cmpd="sng" algn="ctr">
                      <a:solidFill>
                        <a:srgbClr val="FFFFFF"/>
                      </a:solidFill>
                      <a:prstDash val="solid"/>
                      <a:round/>
                      <a:headEnd type="none" w="med" len="med"/>
                      <a:tailEnd type="none" w="med" len="med"/>
                    </a:lnT>
                    <a:lnB w="36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lvl1pPr>
                        <a:spcAft>
                          <a:spcPts val="1425"/>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800">
                          <a:solidFill>
                            <a:srgbClr val="000000"/>
                          </a:solidFill>
                          <a:latin typeface="Arial" panose="020B0604020202020204" pitchFamily="34" charset="0"/>
                          <a:ea typeface="Arial Unicode MS" pitchFamily="34" charset="-128"/>
                        </a:defRPr>
                      </a:lvl1pPr>
                      <a:lvl2pPr>
                        <a:spcAft>
                          <a:spcPts val="1138"/>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Arial" panose="020B0604020202020204" pitchFamily="34" charset="0"/>
                          <a:ea typeface="Arial Unicode MS" pitchFamily="34" charset="-128"/>
                        </a:defRPr>
                      </a:lvl2pPr>
                      <a:lvl3pPr>
                        <a:spcAft>
                          <a:spcPts val="85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Arial" panose="020B0604020202020204" pitchFamily="34" charset="0"/>
                          <a:ea typeface="Arial Unicode MS" pitchFamily="34" charset="-128"/>
                        </a:defRPr>
                      </a:lvl3pPr>
                      <a:lvl4pPr>
                        <a:spcAft>
                          <a:spcPts val="575"/>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panose="020B0604020202020204" pitchFamily="34" charset="0"/>
                          <a:ea typeface="Arial Unicode MS" pitchFamily="34" charset="-128"/>
                        </a:defRPr>
                      </a:lvl4pPr>
                      <a:lvl5pPr>
                        <a:spcAft>
                          <a:spcPts val="288"/>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panose="020B0604020202020204" pitchFamily="34" charset="0"/>
                          <a:ea typeface="Arial Unicode MS" pitchFamily="34" charset="-128"/>
                        </a:defRPr>
                      </a:lvl5pPr>
                      <a:lvl6pPr marL="2514600" indent="-228600" defTabSz="449263"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panose="020B0604020202020204" pitchFamily="34" charset="0"/>
                          <a:ea typeface="Arial Unicode MS" pitchFamily="34" charset="-128"/>
                        </a:defRPr>
                      </a:lvl6pPr>
                      <a:lvl7pPr marL="2971800" indent="-228600" defTabSz="449263"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panose="020B0604020202020204" pitchFamily="34" charset="0"/>
                          <a:ea typeface="Arial Unicode MS" pitchFamily="34" charset="-128"/>
                        </a:defRPr>
                      </a:lvl7pPr>
                      <a:lvl8pPr marL="3429000" indent="-228600" defTabSz="449263"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panose="020B0604020202020204" pitchFamily="34" charset="0"/>
                          <a:ea typeface="Arial Unicode MS" pitchFamily="34" charset="-128"/>
                        </a:defRPr>
                      </a:lvl8pPr>
                      <a:lvl9pPr marL="3886200" indent="-228600" defTabSz="449263" fontAlgn="base" hangingPunct="0">
                        <a:lnSpc>
                          <a:spcPct val="93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panose="020B0604020202020204" pitchFamily="34" charset="0"/>
                          <a:ea typeface="Arial Unicode MS" pitchFamily="34" charset="-128"/>
                        </a:defRPr>
                      </a:lvl9pPr>
                    </a:lstStyle>
                    <a:p>
                      <a:pPr marL="0" marR="0" lvl="0" indent="0" algn="l" defTabSz="449263" rtl="0" eaLnBrk="1" fontAlgn="base" latinLnBrk="0" hangingPunct="0">
                        <a:lnSpc>
                          <a:spcPct val="93000"/>
                        </a:lnSpc>
                        <a:spcBef>
                          <a:spcPct val="0"/>
                        </a:spcBef>
                        <a:spcAft>
                          <a:spcPts val="1425"/>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kumimoji="0" lang="de-DE" altLang="en-US" sz="2000" b="0" i="0" u="none" strike="noStrike" cap="none" normalizeH="0" baseline="0" smtClean="0">
                          <a:ln>
                            <a:noFill/>
                          </a:ln>
                          <a:solidFill>
                            <a:srgbClr val="000000"/>
                          </a:solidFill>
                          <a:effectLst/>
                          <a:latin typeface="Arial" panose="020B0604020202020204" pitchFamily="34" charset="0"/>
                          <a:ea typeface="Microsoft YaHei" panose="020B0503020204020204" pitchFamily="34" charset="-122"/>
                        </a:rPr>
                        <a:t>int nzd(int a, int b) {</a:t>
                      </a:r>
                    </a:p>
                    <a:p>
                      <a:pPr marL="0" marR="0" lvl="0" indent="0" algn="l" defTabSz="449263" rtl="0" eaLnBrk="1" fontAlgn="base" latinLnBrk="0" hangingPunct="0">
                        <a:lnSpc>
                          <a:spcPct val="93000"/>
                        </a:lnSpc>
                        <a:spcBef>
                          <a:spcPct val="0"/>
                        </a:spcBef>
                        <a:spcAft>
                          <a:spcPts val="1425"/>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kumimoji="0" lang="de-DE" altLang="en-US" sz="2000" b="0" i="0" u="none" strike="noStrike" cap="none" normalizeH="0" baseline="0" smtClean="0">
                          <a:ln>
                            <a:noFill/>
                          </a:ln>
                          <a:solidFill>
                            <a:srgbClr val="000000"/>
                          </a:solidFill>
                          <a:effectLst/>
                          <a:latin typeface="Arial" panose="020B0604020202020204" pitchFamily="34" charset="0"/>
                          <a:ea typeface="Microsoft YaHei" panose="020B0503020204020204" pitchFamily="34" charset="-122"/>
                        </a:rPr>
                        <a:t>if(b==0)</a:t>
                      </a:r>
                    </a:p>
                    <a:p>
                      <a:pPr marL="0" marR="0" lvl="0" indent="0" algn="l" defTabSz="449263" rtl="0" eaLnBrk="1" fontAlgn="base" latinLnBrk="0" hangingPunct="0">
                        <a:lnSpc>
                          <a:spcPct val="93000"/>
                        </a:lnSpc>
                        <a:spcBef>
                          <a:spcPct val="0"/>
                        </a:spcBef>
                        <a:spcAft>
                          <a:spcPts val="1425"/>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kumimoji="0" lang="de-DE" altLang="en-US" sz="2000" b="0" i="0" u="none" strike="noStrike" cap="none" normalizeH="0" baseline="0" smtClean="0">
                          <a:ln>
                            <a:noFill/>
                          </a:ln>
                          <a:solidFill>
                            <a:srgbClr val="000000"/>
                          </a:solidFill>
                          <a:effectLst/>
                          <a:latin typeface="Arial" panose="020B0604020202020204" pitchFamily="34" charset="0"/>
                          <a:ea typeface="Microsoft YaHei" panose="020B0503020204020204" pitchFamily="34" charset="-122"/>
                        </a:rPr>
                        <a:t>return a;</a:t>
                      </a:r>
                    </a:p>
                    <a:p>
                      <a:pPr marL="0" marR="0" lvl="0" indent="0" algn="l" defTabSz="449263" rtl="0" eaLnBrk="1" fontAlgn="base" latinLnBrk="0" hangingPunct="0">
                        <a:lnSpc>
                          <a:spcPct val="93000"/>
                        </a:lnSpc>
                        <a:spcBef>
                          <a:spcPct val="0"/>
                        </a:spcBef>
                        <a:spcAft>
                          <a:spcPts val="1425"/>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kumimoji="0" lang="de-DE" altLang="en-US" sz="2000" b="0" i="0" u="none" strike="noStrike" cap="none" normalizeH="0" baseline="0" smtClean="0">
                          <a:ln>
                            <a:noFill/>
                          </a:ln>
                          <a:solidFill>
                            <a:srgbClr val="000000"/>
                          </a:solidFill>
                          <a:effectLst/>
                          <a:latin typeface="Arial" panose="020B0604020202020204" pitchFamily="34" charset="0"/>
                          <a:ea typeface="Microsoft YaHei" panose="020B0503020204020204" pitchFamily="34" charset="-122"/>
                        </a:rPr>
                        <a:t>else</a:t>
                      </a:r>
                    </a:p>
                    <a:p>
                      <a:pPr marL="0" marR="0" lvl="0" indent="0" algn="l" defTabSz="449263" rtl="0" eaLnBrk="1" fontAlgn="base" latinLnBrk="0" hangingPunct="0">
                        <a:lnSpc>
                          <a:spcPct val="93000"/>
                        </a:lnSpc>
                        <a:spcBef>
                          <a:spcPct val="0"/>
                        </a:spcBef>
                        <a:spcAft>
                          <a:spcPts val="1425"/>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kumimoji="0" lang="de-DE" altLang="en-US" sz="2000" b="0" i="0" u="none" strike="noStrike" cap="none" normalizeH="0" baseline="0" smtClean="0">
                          <a:ln>
                            <a:noFill/>
                          </a:ln>
                          <a:solidFill>
                            <a:srgbClr val="000000"/>
                          </a:solidFill>
                          <a:effectLst/>
                          <a:latin typeface="Arial" panose="020B0604020202020204" pitchFamily="34" charset="0"/>
                          <a:ea typeface="Microsoft YaHei" panose="020B0503020204020204" pitchFamily="34" charset="-122"/>
                        </a:rPr>
                        <a:t>return nzd(b, a % b);</a:t>
                      </a:r>
                    </a:p>
                    <a:p>
                      <a:pPr marL="0" marR="0" lvl="0" indent="0" algn="l" defTabSz="449263" rtl="0" eaLnBrk="1" fontAlgn="base" latinLnBrk="0" hangingPunct="0">
                        <a:lnSpc>
                          <a:spcPct val="93000"/>
                        </a:lnSpc>
                        <a:spcBef>
                          <a:spcPct val="0"/>
                        </a:spcBef>
                        <a:spcAft>
                          <a:spcPts val="1425"/>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kumimoji="0" lang="de-DE" altLang="en-US" sz="2000" b="0" i="0" u="none" strike="noStrike" cap="none" normalizeH="0" baseline="0" smtClean="0">
                          <a:ln>
                            <a:noFill/>
                          </a:ln>
                          <a:solidFill>
                            <a:srgbClr val="000000"/>
                          </a:solidFill>
                          <a:effectLst/>
                          <a:latin typeface="Arial" panose="020B0604020202020204" pitchFamily="34" charset="0"/>
                          <a:ea typeface="Microsoft YaHei" panose="020B0503020204020204" pitchFamily="34" charset="-122"/>
                        </a:rPr>
                        <a:t>}</a:t>
                      </a:r>
                    </a:p>
                  </a:txBody>
                  <a:tcPr marL="90000" marR="90000" marT="64447" marB="46805" horzOverflow="overflow">
                    <a:lnL w="360" cap="flat" cmpd="sng" algn="ctr">
                      <a:solidFill>
                        <a:srgbClr val="FFFFFF"/>
                      </a:solidFill>
                      <a:prstDash val="solid"/>
                      <a:round/>
                      <a:headEnd type="none" w="med" len="med"/>
                      <a:tailEnd type="none" w="med" len="med"/>
                    </a:lnL>
                    <a:lnR w="360" cap="flat" cmpd="sng" algn="ctr">
                      <a:solidFill>
                        <a:srgbClr val="FFFFFF"/>
                      </a:solidFill>
                      <a:prstDash val="solid"/>
                      <a:round/>
                      <a:headEnd type="none" w="med" len="med"/>
                      <a:tailEnd type="none" w="med" len="med"/>
                    </a:lnR>
                    <a:lnT w="360" cap="flat" cmpd="sng" algn="ctr">
                      <a:solidFill>
                        <a:srgbClr val="FFFFFF"/>
                      </a:solidFill>
                      <a:prstDash val="solid"/>
                      <a:round/>
                      <a:headEnd type="none" w="med" len="med"/>
                      <a:tailEnd type="none" w="med" len="med"/>
                    </a:lnT>
                    <a:lnB w="360" cap="flat" cmpd="sng" algn="ctr">
                      <a:solidFill>
                        <a:srgbClr val="FFFFFF"/>
                      </a:solidFill>
                      <a:prstDash val="solid"/>
                      <a:round/>
                      <a:headEnd type="none" w="med" len="med"/>
                      <a:tailEnd type="none" w="med" len="med"/>
                    </a:lnB>
                    <a:lnTlToBr>
                      <a:noFill/>
                    </a:lnTlToBr>
                    <a:lnBlToTr>
                      <a:noFill/>
                    </a:lnBlToTr>
                    <a:solidFill>
                      <a:srgbClr val="FFFFFF"/>
                    </a:solidFill>
                  </a:tcPr>
                </a:tc>
                <a:extLst>
                  <a:ext uri="{0D108BD9-81ED-4DB2-BD59-A6C34878D82A}">
                    <a16:rowId xmlns="" xmlns:a16="http://schemas.microsoft.com/office/drawing/2014/main" val="394636309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
          <p:cNvSpPr>
            <a:spLocks noGrp="1" noChangeArrowheads="1"/>
          </p:cNvSpPr>
          <p:nvPr>
            <p:ph type="title"/>
          </p:nvPr>
        </p:nvSpPr>
        <p:spPr>
          <a:xfrm>
            <a:off x="503238" y="301625"/>
            <a:ext cx="9070975" cy="1262063"/>
          </a:xfrm>
        </p:spPr>
        <p:txBody>
          <a:bodyPr tIns="38808"/>
          <a:lstStyle/>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mtClean="0"/>
              <a:t>Koja je razlika?</a:t>
            </a:r>
          </a:p>
        </p:txBody>
      </p:sp>
      <p:sp>
        <p:nvSpPr>
          <p:cNvPr id="36867" name="Rectangle 2"/>
          <p:cNvSpPr>
            <a:spLocks noGrp="1" noChangeArrowheads="1"/>
          </p:cNvSpPr>
          <p:nvPr>
            <p:ph type="body" idx="1"/>
          </p:nvPr>
        </p:nvSpPr>
        <p:spPr>
          <a:xfrm>
            <a:off x="503238" y="1841500"/>
            <a:ext cx="9070975" cy="4989513"/>
          </a:xfrm>
        </p:spPr>
        <p:txBody>
          <a:bodyPr tIns="23814"/>
          <a:lstStyle/>
          <a:p>
            <a:pPr eaLnBrk="1">
              <a:lnSpc>
                <a:spcPct val="83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mtClean="0"/>
              <a:t>Učeniku će u prvom trenutku biti prepoznatljivije rekurzivno rešenje ali će mu biti teže da do kraja shvati šta se kojim redom dešava u programu.</a:t>
            </a:r>
          </a:p>
          <a:p>
            <a:pPr eaLnBrk="1">
              <a:lnSpc>
                <a:spcPct val="83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mtClean="0"/>
              <a:t>Da bi razumeo bilo koje od ova dva rešenja, učenik prvo mora </a:t>
            </a:r>
            <a:r>
              <a:rPr lang="en-US" altLang="en-US" sz="1600" smtClean="0"/>
              <a:t> </a:t>
            </a:r>
            <a:r>
              <a:rPr lang="en-US" altLang="en-US" sz="3600" smtClean="0"/>
              <a:t>da zna da za </a:t>
            </a:r>
            <a:r>
              <a:rPr lang="sr-Latn-RS" altLang="en-US" sz="3600" smtClean="0"/>
              <a:t>b</a:t>
            </a:r>
            <a:r>
              <a:rPr lang="en-US" altLang="en-US" sz="3600" smtClean="0"/>
              <a:t>≠0 važi jednakost</a:t>
            </a:r>
          </a:p>
          <a:p>
            <a:pPr eaLnBrk="1">
              <a:lnSpc>
                <a:spcPct val="83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z="3600" smtClean="0"/>
              <a:t>nzd(</a:t>
            </a:r>
            <a:r>
              <a:rPr lang="sr-Latn-RS" altLang="en-US" sz="3600" smtClean="0"/>
              <a:t>a</a:t>
            </a:r>
            <a:r>
              <a:rPr lang="en-US" altLang="en-US" sz="3600" smtClean="0"/>
              <a:t>,</a:t>
            </a:r>
            <a:r>
              <a:rPr lang="sr-Latn-RS" altLang="en-US" sz="3600" smtClean="0"/>
              <a:t>b</a:t>
            </a:r>
            <a:r>
              <a:rPr lang="en-US" altLang="en-US" sz="3600" smtClean="0"/>
              <a:t>)=nzd(</a:t>
            </a:r>
            <a:r>
              <a:rPr lang="sr-Latn-RS" altLang="en-US" sz="3600" smtClean="0"/>
              <a:t>b</a:t>
            </a:r>
            <a:r>
              <a:rPr lang="en-US" altLang="en-US" sz="3600" smtClean="0"/>
              <a:t>,ostatak pri deljenju </a:t>
            </a:r>
            <a:r>
              <a:rPr lang="sr-Latn-RS" altLang="en-US" sz="3600" smtClean="0"/>
              <a:t>a</a:t>
            </a:r>
            <a:r>
              <a:rPr lang="en-US" altLang="en-US" sz="3600" smtClean="0"/>
              <a:t> sa </a:t>
            </a:r>
            <a:r>
              <a:rPr lang="sr-Latn-RS" altLang="en-US" sz="3600" smtClean="0"/>
              <a:t>b</a:t>
            </a:r>
            <a:r>
              <a:rPr lang="en-US" altLang="en-US" sz="3600" smtClean="0"/>
              <a:t>).</a:t>
            </a:r>
          </a:p>
          <a:p>
            <a:pPr eaLnBrk="1">
              <a:lnSpc>
                <a:spcPct val="83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mtClean="0"/>
              <a:t>Iz prethodne jednakosti proizilazi ideja svođenja na potprobleme koja se primenjuje u oba rešenja.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1"/>
          <p:cNvSpPr>
            <a:spLocks noGrp="1" noChangeArrowheads="1"/>
          </p:cNvSpPr>
          <p:nvPr>
            <p:ph type="title"/>
          </p:nvPr>
        </p:nvSpPr>
        <p:spPr>
          <a:xfrm>
            <a:off x="503238" y="301625"/>
            <a:ext cx="9070975" cy="1262063"/>
          </a:xfrm>
        </p:spPr>
        <p:txBody>
          <a:bodyPr tIns="38808"/>
          <a:lstStyle/>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mtClean="0"/>
              <a:t>Rekurzija – da ili ne?</a:t>
            </a:r>
            <a:br>
              <a:rPr lang="en-US" altLang="en-US" smtClean="0"/>
            </a:br>
            <a:endParaRPr lang="en-US" altLang="en-US" smtClean="0"/>
          </a:p>
        </p:txBody>
      </p:sp>
      <p:sp>
        <p:nvSpPr>
          <p:cNvPr id="38915" name="Rectangle 2"/>
          <p:cNvSpPr>
            <a:spLocks noGrp="1" noChangeArrowheads="1"/>
          </p:cNvSpPr>
          <p:nvPr>
            <p:ph type="body" idx="1"/>
          </p:nvPr>
        </p:nvSpPr>
        <p:spPr>
          <a:xfrm>
            <a:off x="503238" y="1768475"/>
            <a:ext cx="9070975" cy="4989513"/>
          </a:xfrm>
        </p:spPr>
        <p:txBody>
          <a:bodyPr tIns="24695"/>
          <a:lstStyle/>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z="2800" smtClean="0"/>
              <a:t>Pogrešno pitanje:</a:t>
            </a:r>
          </a:p>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mtClean="0"/>
              <a:t>Ako znamo dobro ne-rekurzivno rešenje, da li je bolje pokušati sa rekurzivnom varijantom?</a:t>
            </a:r>
          </a:p>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z="2800" smtClean="0"/>
              <a:t>Tačan odgovor na pogrešno pitanje:</a:t>
            </a:r>
          </a:p>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mtClean="0"/>
              <a:t>NE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
          <p:cNvSpPr>
            <a:spLocks noGrp="1" noChangeArrowheads="1"/>
          </p:cNvSpPr>
          <p:nvPr>
            <p:ph type="title"/>
          </p:nvPr>
        </p:nvSpPr>
        <p:spPr>
          <a:xfrm>
            <a:off x="503238" y="301625"/>
            <a:ext cx="9070975" cy="1262063"/>
          </a:xfrm>
        </p:spPr>
        <p:txBody>
          <a:bodyPr tIns="38808"/>
          <a:lstStyle/>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mtClean="0"/>
              <a:t>Rekurzija – da ili ne?</a:t>
            </a:r>
          </a:p>
        </p:txBody>
      </p:sp>
      <p:sp>
        <p:nvSpPr>
          <p:cNvPr id="40963" name="Rectangle 2"/>
          <p:cNvSpPr>
            <a:spLocks noGrp="1" noChangeArrowheads="1"/>
          </p:cNvSpPr>
          <p:nvPr>
            <p:ph type="body" idx="1"/>
          </p:nvPr>
        </p:nvSpPr>
        <p:spPr>
          <a:xfrm>
            <a:off x="503238" y="1768475"/>
            <a:ext cx="9070975" cy="4989513"/>
          </a:xfrm>
        </p:spPr>
        <p:txBody>
          <a:bodyPr tIns="24695"/>
          <a:lstStyle/>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z="2800" smtClean="0"/>
              <a:t>Pravo pitanje:</a:t>
            </a:r>
          </a:p>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mtClean="0"/>
              <a:t>Da li rekurzija pomaže da dođemo do rešenja problema?</a:t>
            </a:r>
          </a:p>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z="2800" smtClean="0"/>
              <a:t>Tačan odgovor na pravo pitanje:</a:t>
            </a:r>
          </a:p>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mtClean="0"/>
              <a:t>DA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
          <p:cNvSpPr>
            <a:spLocks noGrp="1" noChangeArrowheads="1"/>
          </p:cNvSpPr>
          <p:nvPr>
            <p:ph type="title"/>
          </p:nvPr>
        </p:nvSpPr>
        <p:spPr>
          <a:xfrm>
            <a:off x="503238" y="301625"/>
            <a:ext cx="9070975" cy="1262063"/>
          </a:xfrm>
        </p:spPr>
        <p:txBody>
          <a:bodyPr tIns="38808"/>
          <a:lstStyle/>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mtClean="0"/>
              <a:t>Rekurzija u ideji rešenja</a:t>
            </a:r>
            <a:br>
              <a:rPr lang="en-US" altLang="en-US" smtClean="0"/>
            </a:br>
            <a:endParaRPr lang="en-US" altLang="en-US" smtClean="0"/>
          </a:p>
        </p:txBody>
      </p:sp>
      <p:sp>
        <p:nvSpPr>
          <p:cNvPr id="43011" name="Rectangle 2"/>
          <p:cNvSpPr>
            <a:spLocks noGrp="1" noChangeArrowheads="1"/>
          </p:cNvSpPr>
          <p:nvPr>
            <p:ph type="body" idx="1"/>
          </p:nvPr>
        </p:nvSpPr>
        <p:spPr>
          <a:xfrm>
            <a:off x="503238" y="1768475"/>
            <a:ext cx="9070975" cy="4989513"/>
          </a:xfrm>
        </p:spPr>
        <p:txBody>
          <a:bodyPr/>
          <a:lstStyle/>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mtClean="0"/>
              <a:t>Često rekurzija dolazi iz samog koncepta rešenja, bez obzira da li je implementacija rekurzivna ili nije. Svako svođenje na potprobleme istog tipa sadrži ideju rekurzije. </a:t>
            </a:r>
          </a:p>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mtClean="0"/>
              <a:t>Prirodno je da rekurzivnu ideju prvo pokušamo da implementiramo rekurzivno.</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1"/>
          <p:cNvSpPr txBox="1">
            <a:spLocks noChangeArrowheads="1"/>
          </p:cNvSpPr>
          <p:nvPr/>
        </p:nvSpPr>
        <p:spPr bwMode="auto">
          <a:xfrm>
            <a:off x="503238" y="301625"/>
            <a:ext cx="9070975" cy="6456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8224" rIns="0" bIns="0" anchor="ctr"/>
          <a:lstStyle>
            <a:lvl1pPr>
              <a:lnSpc>
                <a:spcPct val="93000"/>
              </a:lnSpc>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Arial Unicode MS" pitchFamily="34" charset="-128"/>
                <a:cs typeface="Arial Unicode MS"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Arial Unicode MS" pitchFamily="34" charset="-128"/>
                <a:cs typeface="Arial Unicode MS"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Arial Unicode MS" pitchFamily="34" charset="-128"/>
                <a:cs typeface="Arial Unicode MS"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Arial Unicode MS" pitchFamily="34" charset="-128"/>
                <a:cs typeface="Arial Unicode MS"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Arial Unicode MS" pitchFamily="34" charset="-128"/>
                <a:cs typeface="Arial Unicode MS" pitchFamily="34" charset="-128"/>
              </a:defRPr>
            </a:lvl9pPr>
          </a:lstStyle>
          <a:p>
            <a:pPr algn="ctr" eaLnBrk="1"/>
            <a:r>
              <a:rPr lang="en-US" altLang="en-US" sz="3200" b="1">
                <a:solidFill>
                  <a:srgbClr val="000000"/>
                </a:solidFill>
              </a:rPr>
              <a:t>Rekurzivna pretraga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1"/>
          <p:cNvSpPr>
            <a:spLocks noGrp="1" noChangeArrowheads="1"/>
          </p:cNvSpPr>
          <p:nvPr>
            <p:ph type="title"/>
          </p:nvPr>
        </p:nvSpPr>
        <p:spPr>
          <a:xfrm>
            <a:off x="503238" y="-4763"/>
            <a:ext cx="9070975" cy="1874838"/>
          </a:xfrm>
        </p:spPr>
        <p:txBody>
          <a:bodyPr tIns="38808"/>
          <a:lstStyle/>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mtClean="0"/>
              <a:t/>
            </a:r>
            <a:br>
              <a:rPr lang="en-US" altLang="en-US" smtClean="0"/>
            </a:br>
            <a:r>
              <a:rPr lang="en-US" altLang="en-US" smtClean="0"/>
              <a:t>Skup svih reči do određene dužine</a:t>
            </a:r>
            <a:br>
              <a:rPr lang="en-US" altLang="en-US" smtClean="0"/>
            </a:br>
            <a:endParaRPr lang="en-US" altLang="en-US" smtClean="0"/>
          </a:p>
        </p:txBody>
      </p:sp>
      <p:sp>
        <p:nvSpPr>
          <p:cNvPr id="47107" name="Rectangle 2"/>
          <p:cNvSpPr>
            <a:spLocks noGrp="1" noChangeArrowheads="1"/>
          </p:cNvSpPr>
          <p:nvPr>
            <p:ph type="subTitle" idx="4294967295"/>
          </p:nvPr>
        </p:nvSpPr>
        <p:spPr>
          <a:xfrm>
            <a:off x="503238" y="1768475"/>
            <a:ext cx="9070975" cy="4989513"/>
          </a:xfrm>
        </p:spPr>
        <p:txBody>
          <a:bodyPr anchor="ctr"/>
          <a:lstStyle/>
          <a:p>
            <a:pPr eaLnBrk="1"/>
            <a:endParaRPr lang="en-US" smtClean="0"/>
          </a:p>
        </p:txBody>
      </p:sp>
      <p:pic>
        <p:nvPicPr>
          <p:cNvPr id="4710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619250"/>
            <a:ext cx="10079038" cy="36274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
          <p:cNvSpPr>
            <a:spLocks noGrp="1" noChangeArrowheads="1"/>
          </p:cNvSpPr>
          <p:nvPr>
            <p:ph type="title"/>
          </p:nvPr>
        </p:nvSpPr>
        <p:spPr>
          <a:xfrm>
            <a:off x="503238" y="301625"/>
            <a:ext cx="9070975" cy="1262063"/>
          </a:xfrm>
        </p:spPr>
        <p:txBody>
          <a:bodyPr tIns="38808"/>
          <a:lstStyle/>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mtClean="0"/>
              <a:t>Ispis svih reči određene dužine</a:t>
            </a:r>
          </a:p>
        </p:txBody>
      </p:sp>
      <p:sp>
        <p:nvSpPr>
          <p:cNvPr id="49155" name="Rectangle 2"/>
          <p:cNvSpPr>
            <a:spLocks noGrp="1" noChangeArrowheads="1"/>
          </p:cNvSpPr>
          <p:nvPr>
            <p:ph type="body" idx="1"/>
          </p:nvPr>
        </p:nvSpPr>
        <p:spPr>
          <a:xfrm>
            <a:off x="503238" y="1768475"/>
            <a:ext cx="9070975" cy="4989513"/>
          </a:xfrm>
        </p:spPr>
        <p:txBody>
          <a:bodyPr tIns="17640"/>
          <a:lstStyle/>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z="2000" b="1" smtClean="0">
                <a:solidFill>
                  <a:srgbClr val="0000FF"/>
                </a:solidFill>
              </a:rPr>
              <a:t>int</a:t>
            </a:r>
            <a:r>
              <a:rPr lang="en-US" altLang="en-US" sz="2000" smtClean="0"/>
              <a:t> n;</a:t>
            </a:r>
          </a:p>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z="2000" b="1" smtClean="0">
                <a:solidFill>
                  <a:srgbClr val="0000FF"/>
                </a:solidFill>
              </a:rPr>
              <a:t>void</a:t>
            </a:r>
            <a:r>
              <a:rPr lang="en-US" altLang="en-US" sz="2000" smtClean="0"/>
              <a:t> sve_reci(</a:t>
            </a:r>
            <a:r>
              <a:rPr lang="en-US" altLang="en-US" sz="2000" b="1" smtClean="0">
                <a:solidFill>
                  <a:srgbClr val="0000FF"/>
                </a:solidFill>
              </a:rPr>
              <a:t>string </a:t>
            </a:r>
            <a:r>
              <a:rPr lang="en-US" altLang="en-US" sz="2000" b="1" smtClean="0">
                <a:solidFill>
                  <a:srgbClr val="355E00"/>
                </a:solidFill>
              </a:rPr>
              <a:t>s</a:t>
            </a:r>
            <a:r>
              <a:rPr lang="en-US" altLang="en-US" sz="2000" smtClean="0"/>
              <a:t>) {</a:t>
            </a:r>
          </a:p>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z="2000" smtClean="0"/>
              <a:t>if(</a:t>
            </a:r>
            <a:r>
              <a:rPr lang="en-US" altLang="en-US" sz="2000" b="1" smtClean="0">
                <a:solidFill>
                  <a:srgbClr val="355E00"/>
                </a:solidFill>
              </a:rPr>
              <a:t>s</a:t>
            </a:r>
            <a:r>
              <a:rPr lang="en-US" altLang="en-US" sz="2000" smtClean="0"/>
              <a:t>.length() == n) cout&lt;&lt;</a:t>
            </a:r>
            <a:r>
              <a:rPr lang="en-US" altLang="en-US" sz="2000" b="1" smtClean="0">
                <a:solidFill>
                  <a:srgbClr val="804C19"/>
                </a:solidFill>
              </a:rPr>
              <a:t>s</a:t>
            </a:r>
            <a:r>
              <a:rPr lang="en-US" altLang="en-US" sz="2000" smtClean="0"/>
              <a:t>&lt;&lt;endl;</a:t>
            </a:r>
          </a:p>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z="2000" smtClean="0"/>
              <a:t>if(</a:t>
            </a:r>
            <a:r>
              <a:rPr lang="en-US" altLang="en-US" sz="2000" b="1" smtClean="0">
                <a:solidFill>
                  <a:srgbClr val="004A4A"/>
                </a:solidFill>
              </a:rPr>
              <a:t>s</a:t>
            </a:r>
            <a:r>
              <a:rPr lang="en-US" altLang="en-US" sz="2000" smtClean="0"/>
              <a:t>.length() &lt; n) {</a:t>
            </a:r>
            <a:br>
              <a:rPr lang="en-US" altLang="en-US" sz="2000" smtClean="0"/>
            </a:br>
            <a:r>
              <a:rPr lang="en-US" altLang="en-US" sz="2000" smtClean="0"/>
              <a:t>   sve_reci(</a:t>
            </a:r>
            <a:r>
              <a:rPr lang="en-US" altLang="en-US" sz="2000" b="1" smtClean="0">
                <a:solidFill>
                  <a:srgbClr val="355E00"/>
                </a:solidFill>
              </a:rPr>
              <a:t>s</a:t>
            </a:r>
            <a:r>
              <a:rPr lang="en-US" altLang="en-US" sz="2000" smtClean="0"/>
              <a:t>+"0");</a:t>
            </a:r>
            <a:br>
              <a:rPr lang="en-US" altLang="en-US" sz="2000" smtClean="0"/>
            </a:br>
            <a:r>
              <a:rPr lang="en-US" altLang="en-US" sz="2000" smtClean="0"/>
              <a:t>   sve_reci(</a:t>
            </a:r>
            <a:r>
              <a:rPr lang="en-US" altLang="en-US" sz="2000" b="1" smtClean="0">
                <a:solidFill>
                  <a:srgbClr val="355E00"/>
                </a:solidFill>
              </a:rPr>
              <a:t>s</a:t>
            </a:r>
            <a:r>
              <a:rPr lang="en-US" altLang="en-US" sz="2000" smtClean="0"/>
              <a:t>+"1");</a:t>
            </a:r>
            <a:br>
              <a:rPr lang="en-US" altLang="en-US" sz="2000" smtClean="0"/>
            </a:br>
            <a:r>
              <a:rPr lang="en-US" altLang="en-US" sz="2000" smtClean="0"/>
              <a:t> }</a:t>
            </a:r>
          </a:p>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z="2000" smtClean="0"/>
              <a:t>}</a:t>
            </a:r>
          </a:p>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z="2000" smtClean="0"/>
              <a:t>int main() {</a:t>
            </a:r>
          </a:p>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z="2000" smtClean="0"/>
              <a:t>cin &gt;&gt;n;</a:t>
            </a:r>
            <a:br>
              <a:rPr lang="en-US" altLang="en-US" sz="2000" smtClean="0"/>
            </a:br>
            <a:r>
              <a:rPr lang="en-US" altLang="en-US" sz="2000" smtClean="0"/>
              <a:t>sve_reci("");</a:t>
            </a:r>
          </a:p>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z="2000" smtClean="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idx="4294967295"/>
          </p:nvPr>
        </p:nvSpPr>
        <p:spPr>
          <a:xfrm>
            <a:off x="2868613" y="301625"/>
            <a:ext cx="6704012" cy="747713"/>
          </a:xfrm>
        </p:spPr>
        <p:txBody>
          <a:bodyPr lIns="91440" tIns="45720" rIns="91440" bIns="45720"/>
          <a:lstStyle/>
          <a:p>
            <a:pPr eaLnBrk="1"/>
            <a:r>
              <a:rPr lang="sr-Latn-RS" altLang="en-US" smtClean="0"/>
              <a:t>Faktorijel</a:t>
            </a:r>
            <a:endParaRPr lang="sr-Cyrl-RS" altLang="en-US" smtClean="0"/>
          </a:p>
        </p:txBody>
      </p:sp>
      <p:sp>
        <p:nvSpPr>
          <p:cNvPr id="3" name="Content Placeholder 2"/>
          <p:cNvSpPr>
            <a:spLocks noGrp="1" noRot="1" noChangeAspect="1" noMove="1" noResize="1" noEditPoints="1" noAdjustHandles="1" noChangeArrowheads="1" noChangeShapeType="1" noTextEdit="1"/>
          </p:cNvSpPr>
          <p:nvPr>
            <p:ph idx="4294967295"/>
          </p:nvPr>
        </p:nvSpPr>
        <p:spPr>
          <a:xfrm>
            <a:off x="693188" y="1475862"/>
            <a:ext cx="8693762" cy="5332439"/>
          </a:xfrm>
          <a:blipFill rotWithShape="1">
            <a:blip r:embed="rId2"/>
            <a:stretch>
              <a:fillRect l="-1043" t="-2018"/>
            </a:stretch>
          </a:blipFill>
          <a:extLst/>
        </p:spPr>
        <p:txBody>
          <a:bodyPr lIns="91440" tIns="45720" rIns="91440" bIns="45720" rtlCol="0">
            <a:normAutofit/>
          </a:bodyPr>
          <a:lstStyle/>
          <a:p>
            <a:pPr marL="228600" indent="-228600" defTabSz="914400" eaLnBrk="1" fontAlgn="auto" hangingPunct="1">
              <a:lnSpc>
                <a:spcPct val="90000"/>
              </a:lnSpc>
              <a:spcBef>
                <a:spcPts val="1000"/>
              </a:spcBef>
              <a:spcAft>
                <a:spcPts val="0"/>
              </a:spcAft>
              <a:buClrTx/>
              <a:buSzTx/>
              <a:buFont typeface="Arial" panose="020B0604020202020204" pitchFamily="34" charset="0"/>
              <a:buChar char="•"/>
              <a:defRPr/>
            </a:pPr>
            <a:r>
              <a:rPr lang="en-US" sz="2800">
                <a:noFill/>
                <a:cs typeface="+mn-cs"/>
              </a:rPr>
              <a:t>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1"/>
          <p:cNvSpPr>
            <a:spLocks noGrp="1" noChangeArrowheads="1"/>
          </p:cNvSpPr>
          <p:nvPr>
            <p:ph type="title"/>
          </p:nvPr>
        </p:nvSpPr>
        <p:spPr>
          <a:xfrm>
            <a:off x="503238" y="301625"/>
            <a:ext cx="9070975" cy="1262063"/>
          </a:xfrm>
        </p:spPr>
        <p:txBody>
          <a:bodyPr tIns="38808"/>
          <a:lstStyle/>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mtClean="0"/>
              <a:t>Kako razumeti rekurzivno rešenje</a:t>
            </a:r>
          </a:p>
        </p:txBody>
      </p:sp>
      <p:sp>
        <p:nvSpPr>
          <p:cNvPr id="51203" name="Rectangle 2"/>
          <p:cNvSpPr>
            <a:spLocks noGrp="1" noChangeArrowheads="1"/>
          </p:cNvSpPr>
          <p:nvPr>
            <p:ph type="body" idx="1"/>
          </p:nvPr>
        </p:nvSpPr>
        <p:spPr>
          <a:xfrm>
            <a:off x="503238" y="1768475"/>
            <a:ext cx="9070975" cy="4989513"/>
          </a:xfrm>
        </p:spPr>
        <p:txBody>
          <a:bodyPr tIns="22050"/>
          <a:lstStyle/>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z="2500" smtClean="0"/>
              <a:t>Prvo treba uočiti i razumeti relacije koje važe, a na kojima se zasniva rekurzivno rešenje, bez razmišljanja o algoritmu i o toku izvršavanja programa.</a:t>
            </a:r>
          </a:p>
          <a:p>
            <a:pPr eaLnBrk="1">
              <a:spcAft>
                <a:spcPts val="35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z="2500" smtClean="0">
                <a:latin typeface="Arial;Arial" pitchFamily="32" charset="0"/>
              </a:rPr>
              <a:t>•</a:t>
            </a:r>
            <a:r>
              <a:rPr lang="en-US" altLang="en-US" sz="2500" smtClean="0"/>
              <a:t>Zatim treba razumeti kako programsko rešenje prati uočene relacije.</a:t>
            </a:r>
          </a:p>
          <a:p>
            <a:pPr eaLnBrk="1">
              <a:spcAft>
                <a:spcPts val="35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z="2500" smtClean="0">
                <a:latin typeface="Arial;Arial" pitchFamily="32" charset="0"/>
              </a:rPr>
              <a:t>•</a:t>
            </a:r>
            <a:r>
              <a:rPr lang="en-US" altLang="en-US" sz="2500" smtClean="0"/>
              <a:t>Tek u kontekstu razumevanja svega toga treba razmišljati o toku izvršavanja programa.</a:t>
            </a:r>
          </a:p>
          <a:p>
            <a:pPr eaLnBrk="1">
              <a:spcAft>
                <a:spcPts val="35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altLang="en-US" sz="2500" smtClean="0"/>
          </a:p>
          <a:p>
            <a:pPr eaLnBrk="1">
              <a:spcAft>
                <a:spcPts val="35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z="2500" smtClean="0"/>
              <a:t>Za opis uočenih relacija nameće se potreba matematičkog izražavanja, a nivo matematičkog aparata treba prilagoditi.</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1"/>
          <p:cNvSpPr>
            <a:spLocks noGrp="1" noChangeArrowheads="1"/>
          </p:cNvSpPr>
          <p:nvPr>
            <p:ph type="title"/>
          </p:nvPr>
        </p:nvSpPr>
        <p:spPr>
          <a:xfrm>
            <a:off x="468313" y="-179388"/>
            <a:ext cx="9070975" cy="1874838"/>
          </a:xfrm>
        </p:spPr>
        <p:txBody>
          <a:bodyPr tIns="38808"/>
          <a:lstStyle/>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mtClean="0"/>
              <a:t> </a:t>
            </a:r>
            <a:br>
              <a:rPr lang="en-US" altLang="en-US" smtClean="0"/>
            </a:br>
            <a:r>
              <a:rPr lang="en-US" altLang="en-US" smtClean="0"/>
              <a:t>Matematički model rekurzivne pretrage</a:t>
            </a:r>
          </a:p>
        </p:txBody>
      </p:sp>
      <p:sp>
        <p:nvSpPr>
          <p:cNvPr id="53251" name="Rectangle 2"/>
          <p:cNvSpPr>
            <a:spLocks noGrp="1" noChangeArrowheads="1"/>
          </p:cNvSpPr>
          <p:nvPr>
            <p:ph type="body" idx="1"/>
          </p:nvPr>
        </p:nvSpPr>
        <p:spPr>
          <a:xfrm>
            <a:off x="503238" y="1768475"/>
            <a:ext cx="9070975" cy="4989513"/>
          </a:xfrm>
        </p:spPr>
        <p:txBody>
          <a:bodyPr/>
          <a:lstStyle/>
          <a:p>
            <a:pPr marL="431800" indent="-323850" eaLnBrk="1">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mtClean="0"/>
              <a:t> </a:t>
            </a:r>
          </a:p>
        </p:txBody>
      </p:sp>
      <p:pic>
        <p:nvPicPr>
          <p:cNvPr id="5325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178050"/>
            <a:ext cx="10079038" cy="48418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a:r>
              <a:rPr lang="sr-Latn-RS" altLang="en-US" smtClean="0"/>
              <a:t>  </a:t>
            </a:r>
          </a:p>
        </p:txBody>
      </p:sp>
      <p:pic>
        <p:nvPicPr>
          <p:cNvPr id="55299" name="Picture 3"/>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0" y="1055688"/>
            <a:ext cx="10296525" cy="5664200"/>
          </a:xfrm>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a:r>
              <a:rPr lang="sr-Latn-RS" altLang="en-US" smtClean="0"/>
              <a:t> </a:t>
            </a:r>
          </a:p>
        </p:txBody>
      </p:sp>
      <p:pic>
        <p:nvPicPr>
          <p:cNvPr id="56323" name="Picture 3"/>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0" y="1116013"/>
            <a:ext cx="10225088" cy="5622925"/>
          </a:xfrm>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a:r>
              <a:rPr lang="sr-Latn-RS" altLang="en-US" smtClean="0"/>
              <a:t>Kompliliran kôd u asembleru za x86 procesore</a:t>
            </a:r>
          </a:p>
        </p:txBody>
      </p:sp>
      <p:pic>
        <p:nvPicPr>
          <p:cNvPr id="57347" name="Picture 3"/>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503238" y="1768475"/>
            <a:ext cx="7273925" cy="4987925"/>
          </a:xfrm>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idx="4294967295"/>
          </p:nvPr>
        </p:nvSpPr>
        <p:spPr>
          <a:xfrm>
            <a:off x="2868613" y="301625"/>
            <a:ext cx="6704012" cy="747713"/>
          </a:xfrm>
        </p:spPr>
        <p:txBody>
          <a:bodyPr lIns="91440" tIns="45720" rIns="91440" bIns="45720"/>
          <a:lstStyle/>
          <a:p>
            <a:pPr eaLnBrk="1"/>
            <a:r>
              <a:rPr lang="sr-Latn-RS" altLang="en-US" sz="3600" smtClean="0"/>
              <a:t>Raspoređivanje dama na šahovskoj tabli</a:t>
            </a:r>
            <a:endParaRPr lang="sr-Cyrl-RS" altLang="en-US" sz="3200" smtClean="0"/>
          </a:p>
        </p:txBody>
      </p:sp>
      <p:sp>
        <p:nvSpPr>
          <p:cNvPr id="3" name="Content Placeholder 2"/>
          <p:cNvSpPr>
            <a:spLocks noGrp="1" noRot="1" noChangeAspect="1" noMove="1" noResize="1" noEditPoints="1" noAdjustHandles="1" noChangeArrowheads="1" noChangeShapeType="1" noTextEdit="1"/>
          </p:cNvSpPr>
          <p:nvPr>
            <p:ph idx="4294967295"/>
          </p:nvPr>
        </p:nvSpPr>
        <p:spPr>
          <a:xfrm>
            <a:off x="693188" y="1475862"/>
            <a:ext cx="8693762" cy="5332439"/>
          </a:xfrm>
          <a:blipFill rotWithShape="0">
            <a:blip r:embed="rId3"/>
            <a:stretch>
              <a:fillRect l="-1217" t="-2144" r="-1159"/>
            </a:stretch>
          </a:blipFill>
          <a:extLst/>
        </p:spPr>
        <p:txBody>
          <a:bodyPr lIns="91440" tIns="45720" rIns="91440" bIns="45720" rtlCol="0">
            <a:normAutofit/>
          </a:bodyPr>
          <a:lstStyle/>
          <a:p>
            <a:pPr marL="228600" indent="-228600" defTabSz="914400" eaLnBrk="1" fontAlgn="auto" hangingPunct="1">
              <a:lnSpc>
                <a:spcPct val="90000"/>
              </a:lnSpc>
              <a:spcBef>
                <a:spcPts val="1000"/>
              </a:spcBef>
              <a:spcAft>
                <a:spcPts val="0"/>
              </a:spcAft>
              <a:buClrTx/>
              <a:buSzTx/>
              <a:buFont typeface="Arial" panose="020B0604020202020204" pitchFamily="34" charset="0"/>
              <a:buChar char="•"/>
              <a:defRPr/>
            </a:pPr>
            <a:r>
              <a:rPr lang="sr-Cyrl-RS" sz="2800">
                <a:noFill/>
                <a:cs typeface="+mn-cs"/>
              </a:rPr>
              <a:t> </a:t>
            </a:r>
          </a:p>
        </p:txBody>
      </p:sp>
      <p:pic>
        <p:nvPicPr>
          <p:cNvPr id="4" name="Picture 2" descr="http://support.sas.com/documentation/cdl/en/orcpug/59630/HTML/default/images/queens.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78300" y="2530475"/>
            <a:ext cx="2365375" cy="315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idx="4294967295"/>
          </p:nvPr>
        </p:nvSpPr>
        <p:spPr>
          <a:xfrm>
            <a:off x="2868613" y="301625"/>
            <a:ext cx="6704012" cy="747713"/>
          </a:xfrm>
        </p:spPr>
        <p:txBody>
          <a:bodyPr lIns="91440" tIns="45720" rIns="91440" bIns="45720"/>
          <a:lstStyle/>
          <a:p>
            <a:pPr eaLnBrk="1"/>
            <a:r>
              <a:rPr lang="sr-Latn-RS" altLang="en-US" sz="3600" smtClean="0"/>
              <a:t>Raspoređivanje dama na šahovskoj tabli</a:t>
            </a:r>
            <a:endParaRPr lang="sr-Cyrl-RS" altLang="en-US" sz="3600" smtClean="0"/>
          </a:p>
        </p:txBody>
      </p:sp>
      <p:sp>
        <p:nvSpPr>
          <p:cNvPr id="3" name="Content Placeholder 2"/>
          <p:cNvSpPr>
            <a:spLocks noGrp="1" noRot="1" noChangeAspect="1" noMove="1" noResize="1" noEditPoints="1" noAdjustHandles="1" noChangeArrowheads="1" noChangeShapeType="1" noTextEdit="1"/>
          </p:cNvSpPr>
          <p:nvPr>
            <p:ph idx="4294967295"/>
          </p:nvPr>
        </p:nvSpPr>
        <p:spPr>
          <a:xfrm>
            <a:off x="693188" y="1475862"/>
            <a:ext cx="8693762" cy="5332439"/>
          </a:xfrm>
          <a:blipFill rotWithShape="0">
            <a:blip r:embed="rId2"/>
            <a:stretch>
              <a:fillRect l="-928" t="-3279"/>
            </a:stretch>
          </a:blipFill>
          <a:extLst/>
        </p:spPr>
        <p:txBody>
          <a:bodyPr lIns="91440" tIns="45720" rIns="91440" bIns="45720" rtlCol="0">
            <a:normAutofit/>
          </a:bodyPr>
          <a:lstStyle/>
          <a:p>
            <a:pPr marL="228600" indent="-228600" defTabSz="914400" eaLnBrk="1" fontAlgn="auto" hangingPunct="1">
              <a:lnSpc>
                <a:spcPct val="90000"/>
              </a:lnSpc>
              <a:spcBef>
                <a:spcPts val="1000"/>
              </a:spcBef>
              <a:spcAft>
                <a:spcPts val="0"/>
              </a:spcAft>
              <a:buClrTx/>
              <a:buSzTx/>
              <a:buFont typeface="Arial" panose="020B0604020202020204" pitchFamily="34" charset="0"/>
              <a:buChar char="•"/>
              <a:defRPr/>
            </a:pPr>
            <a:r>
              <a:rPr lang="sr-Cyrl-RS" sz="2800">
                <a:noFill/>
                <a:cs typeface="+mn-cs"/>
              </a:rPr>
              <a:t>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idx="4294967295"/>
          </p:nvPr>
        </p:nvSpPr>
        <p:spPr>
          <a:xfrm>
            <a:off x="2868613" y="301625"/>
            <a:ext cx="6704012" cy="747713"/>
          </a:xfrm>
        </p:spPr>
        <p:txBody>
          <a:bodyPr lIns="91440" tIns="45720" rIns="91440" bIns="45720"/>
          <a:lstStyle/>
          <a:p>
            <a:pPr eaLnBrk="1"/>
            <a:r>
              <a:rPr lang="sr-Latn-RS" altLang="en-US" sz="3600" smtClean="0"/>
              <a:t>Raspoređivanje dama na šahovskoj tabli</a:t>
            </a:r>
            <a:endParaRPr lang="sr-Cyrl-RS" altLang="en-US" sz="3600" smtClean="0"/>
          </a:p>
        </p:txBody>
      </p:sp>
      <p:sp>
        <p:nvSpPr>
          <p:cNvPr id="3" name="Content Placeholder 2"/>
          <p:cNvSpPr>
            <a:spLocks noGrp="1" noRot="1" noChangeAspect="1" noMove="1" noResize="1" noEditPoints="1" noAdjustHandles="1" noChangeArrowheads="1" noChangeShapeType="1" noTextEdit="1"/>
          </p:cNvSpPr>
          <p:nvPr>
            <p:ph idx="4294967295"/>
          </p:nvPr>
        </p:nvSpPr>
        <p:spPr>
          <a:xfrm>
            <a:off x="693188" y="1475862"/>
            <a:ext cx="8693762" cy="5332439"/>
          </a:xfrm>
          <a:blipFill rotWithShape="0">
            <a:blip r:embed="rId2"/>
            <a:stretch>
              <a:fillRect l="-1043" t="-2144" r="-1159"/>
            </a:stretch>
          </a:blipFill>
          <a:extLst/>
        </p:spPr>
        <p:txBody>
          <a:bodyPr lIns="91440" tIns="45720" rIns="91440" bIns="45720" rtlCol="0">
            <a:normAutofit/>
          </a:bodyPr>
          <a:lstStyle/>
          <a:p>
            <a:pPr marL="228600" indent="-228600" defTabSz="914400" eaLnBrk="1" fontAlgn="auto" hangingPunct="1">
              <a:lnSpc>
                <a:spcPct val="90000"/>
              </a:lnSpc>
              <a:spcBef>
                <a:spcPts val="1000"/>
              </a:spcBef>
              <a:spcAft>
                <a:spcPts val="0"/>
              </a:spcAft>
              <a:buClrTx/>
              <a:buSzTx/>
              <a:buFont typeface="Arial" panose="020B0604020202020204" pitchFamily="34" charset="0"/>
              <a:buChar char="•"/>
              <a:defRPr/>
            </a:pPr>
            <a:r>
              <a:rPr lang="sr-Cyrl-RS" sz="2800">
                <a:noFill/>
                <a:cs typeface="+mn-cs"/>
              </a:rPr>
              <a:t> </a:t>
            </a:r>
          </a:p>
        </p:txBody>
      </p:sp>
      <p:pic>
        <p:nvPicPr>
          <p:cNvPr id="4" name="Picture 2" descr="http://support.sas.com/documentation/cdl/en/orcpug/59630/HTML/default/images/queen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20813" y="2028825"/>
            <a:ext cx="1539875" cy="205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950498" y="1947041"/>
            <a:ext cx="248779" cy="406696"/>
          </a:xfrm>
          <a:prstGeom prst="rect">
            <a:avLst/>
          </a:prstGeom>
          <a:noFill/>
        </p:spPr>
        <p:txBody>
          <a:bodyPr wrap="none">
            <a:spAutoFit/>
          </a:bodyPr>
          <a:lstStyle/>
          <a:p>
            <a:pPr defTabSz="914400" eaLnBrk="1" fontAlgn="auto" hangingPunct="1">
              <a:spcBef>
                <a:spcPts val="0"/>
              </a:spcBef>
              <a:spcAft>
                <a:spcPts val="0"/>
              </a:spcAft>
              <a:defRPr/>
            </a:pPr>
            <a:r>
              <a:rPr lang="sr-Latn-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rPr>
              <a:t>1</a:t>
            </a:r>
            <a:endParaRPr lang="sr-Cyrl-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endParaRPr>
          </a:p>
        </p:txBody>
      </p:sp>
      <p:sp>
        <p:nvSpPr>
          <p:cNvPr id="11" name="TextBox 10"/>
          <p:cNvSpPr txBox="1"/>
          <p:nvPr/>
        </p:nvSpPr>
        <p:spPr>
          <a:xfrm>
            <a:off x="2434519" y="2163332"/>
            <a:ext cx="248975" cy="407392"/>
          </a:xfrm>
          <a:prstGeom prst="rect">
            <a:avLst/>
          </a:prstGeom>
          <a:noFill/>
        </p:spPr>
        <p:txBody>
          <a:bodyPr wrap="none">
            <a:spAutoFit/>
          </a:bodyPr>
          <a:lstStyle/>
          <a:p>
            <a:pPr defTabSz="914400" eaLnBrk="1" fontAlgn="auto" hangingPunct="1">
              <a:spcBef>
                <a:spcPts val="0"/>
              </a:spcBef>
              <a:spcAft>
                <a:spcPts val="0"/>
              </a:spcAft>
              <a:defRPr/>
            </a:pPr>
            <a:r>
              <a:rPr lang="sr-Latn-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rPr>
              <a:t>2</a:t>
            </a:r>
            <a:endParaRPr lang="sr-Cyrl-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endParaRPr>
          </a:p>
        </p:txBody>
      </p:sp>
      <p:sp>
        <p:nvSpPr>
          <p:cNvPr id="12" name="TextBox 11"/>
          <p:cNvSpPr txBox="1"/>
          <p:nvPr/>
        </p:nvSpPr>
        <p:spPr>
          <a:xfrm>
            <a:off x="2084709" y="2366663"/>
            <a:ext cx="248975" cy="407983"/>
          </a:xfrm>
          <a:prstGeom prst="rect">
            <a:avLst/>
          </a:prstGeom>
          <a:noFill/>
        </p:spPr>
        <p:txBody>
          <a:bodyPr wrap="none">
            <a:spAutoFit/>
          </a:bodyPr>
          <a:lstStyle/>
          <a:p>
            <a:pPr defTabSz="914400" eaLnBrk="1" fontAlgn="auto" hangingPunct="1">
              <a:spcBef>
                <a:spcPts val="0"/>
              </a:spcBef>
              <a:spcAft>
                <a:spcPts val="0"/>
              </a:spcAft>
              <a:defRPr/>
            </a:pPr>
            <a:r>
              <a:rPr lang="sr-Latn-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rPr>
              <a:t>3</a:t>
            </a:r>
            <a:endParaRPr lang="sr-Cyrl-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endParaRPr>
          </a:p>
        </p:txBody>
      </p:sp>
      <p:sp>
        <p:nvSpPr>
          <p:cNvPr id="13" name="TextBox 12"/>
          <p:cNvSpPr txBox="1"/>
          <p:nvPr/>
        </p:nvSpPr>
        <p:spPr>
          <a:xfrm>
            <a:off x="1735275" y="2513425"/>
            <a:ext cx="250096" cy="406124"/>
          </a:xfrm>
          <a:prstGeom prst="rect">
            <a:avLst/>
          </a:prstGeom>
          <a:noFill/>
        </p:spPr>
        <p:txBody>
          <a:bodyPr wrap="none">
            <a:spAutoFit/>
          </a:bodyPr>
          <a:lstStyle/>
          <a:p>
            <a:pPr defTabSz="914400" eaLnBrk="1" fontAlgn="auto" hangingPunct="1">
              <a:spcBef>
                <a:spcPts val="0"/>
              </a:spcBef>
              <a:spcAft>
                <a:spcPts val="0"/>
              </a:spcAft>
              <a:defRPr/>
            </a:pPr>
            <a:r>
              <a:rPr lang="sr-Latn-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rPr>
              <a:t>4</a:t>
            </a:r>
            <a:endParaRPr lang="sr-Cyrl-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endParaRPr>
          </a:p>
        </p:txBody>
      </p:sp>
      <p:sp>
        <p:nvSpPr>
          <p:cNvPr id="14" name="TextBox 13"/>
          <p:cNvSpPr txBox="1"/>
          <p:nvPr/>
        </p:nvSpPr>
        <p:spPr>
          <a:xfrm>
            <a:off x="2711423" y="2716769"/>
            <a:ext cx="250097" cy="406695"/>
          </a:xfrm>
          <a:prstGeom prst="rect">
            <a:avLst/>
          </a:prstGeom>
          <a:noFill/>
        </p:spPr>
        <p:txBody>
          <a:bodyPr wrap="none">
            <a:spAutoFit/>
          </a:bodyPr>
          <a:lstStyle/>
          <a:p>
            <a:pPr defTabSz="914400" eaLnBrk="1" fontAlgn="auto" hangingPunct="1">
              <a:spcBef>
                <a:spcPts val="0"/>
              </a:spcBef>
              <a:spcAft>
                <a:spcPts val="0"/>
              </a:spcAft>
              <a:defRPr/>
            </a:pPr>
            <a:r>
              <a:rPr lang="sr-Latn-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rPr>
              <a:t>5</a:t>
            </a:r>
            <a:endParaRPr lang="sr-Cyrl-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endParaRPr>
          </a:p>
        </p:txBody>
      </p:sp>
      <p:sp>
        <p:nvSpPr>
          <p:cNvPr id="15" name="TextBox 14"/>
          <p:cNvSpPr txBox="1"/>
          <p:nvPr/>
        </p:nvSpPr>
        <p:spPr>
          <a:xfrm>
            <a:off x="2273248" y="2927565"/>
            <a:ext cx="250097" cy="406697"/>
          </a:xfrm>
          <a:prstGeom prst="rect">
            <a:avLst/>
          </a:prstGeom>
          <a:noFill/>
        </p:spPr>
        <p:txBody>
          <a:bodyPr wrap="none">
            <a:spAutoFit/>
          </a:bodyPr>
          <a:lstStyle/>
          <a:p>
            <a:pPr defTabSz="914400" eaLnBrk="1" fontAlgn="auto" hangingPunct="1">
              <a:spcBef>
                <a:spcPts val="0"/>
              </a:spcBef>
              <a:spcAft>
                <a:spcPts val="0"/>
              </a:spcAft>
              <a:defRPr/>
            </a:pPr>
            <a:r>
              <a:rPr lang="sr-Latn-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rPr>
              <a:t>6</a:t>
            </a:r>
            <a:endParaRPr lang="sr-Cyrl-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endParaRPr>
          </a:p>
        </p:txBody>
      </p:sp>
      <p:sp>
        <p:nvSpPr>
          <p:cNvPr id="16" name="TextBox 15"/>
          <p:cNvSpPr txBox="1"/>
          <p:nvPr/>
        </p:nvSpPr>
        <p:spPr>
          <a:xfrm>
            <a:off x="2587089" y="3153889"/>
            <a:ext cx="248975" cy="408133"/>
          </a:xfrm>
          <a:prstGeom prst="rect">
            <a:avLst/>
          </a:prstGeom>
          <a:noFill/>
        </p:spPr>
        <p:txBody>
          <a:bodyPr wrap="none">
            <a:spAutoFit/>
          </a:bodyPr>
          <a:lstStyle/>
          <a:p>
            <a:pPr defTabSz="914400" eaLnBrk="1" fontAlgn="auto" hangingPunct="1">
              <a:spcBef>
                <a:spcPts val="0"/>
              </a:spcBef>
              <a:spcAft>
                <a:spcPts val="0"/>
              </a:spcAft>
              <a:defRPr/>
            </a:pPr>
            <a:r>
              <a:rPr lang="sr-Latn-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rPr>
              <a:t>7</a:t>
            </a:r>
            <a:endParaRPr lang="sr-Cyrl-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endParaRPr>
          </a:p>
        </p:txBody>
      </p:sp>
      <p:sp>
        <p:nvSpPr>
          <p:cNvPr id="17" name="TextBox 16"/>
          <p:cNvSpPr txBox="1"/>
          <p:nvPr/>
        </p:nvSpPr>
        <p:spPr>
          <a:xfrm>
            <a:off x="1659756" y="3314501"/>
            <a:ext cx="250097" cy="406697"/>
          </a:xfrm>
          <a:prstGeom prst="rect">
            <a:avLst/>
          </a:prstGeom>
          <a:noFill/>
        </p:spPr>
        <p:txBody>
          <a:bodyPr wrap="none">
            <a:spAutoFit/>
          </a:bodyPr>
          <a:lstStyle/>
          <a:p>
            <a:pPr defTabSz="914400" eaLnBrk="1" fontAlgn="auto" hangingPunct="1">
              <a:spcBef>
                <a:spcPts val="0"/>
              </a:spcBef>
              <a:spcAft>
                <a:spcPts val="0"/>
              </a:spcAft>
              <a:defRPr/>
            </a:pPr>
            <a:r>
              <a:rPr lang="sr-Latn-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rPr>
              <a:t>8</a:t>
            </a:r>
            <a:endParaRPr lang="sr-Cyrl-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endParaRPr>
          </a:p>
        </p:txBody>
      </p:sp>
      <p:pic>
        <p:nvPicPr>
          <p:cNvPr id="18" name="Picture 2" descr="http://support.sas.com/documentation/cdl/en/orcpug/59630/HTML/default/images/queen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7988" y="2022475"/>
            <a:ext cx="1539875" cy="205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extBox 18"/>
          <p:cNvSpPr txBox="1"/>
          <p:nvPr/>
        </p:nvSpPr>
        <p:spPr>
          <a:xfrm>
            <a:off x="5230348" y="2132231"/>
            <a:ext cx="248975" cy="406695"/>
          </a:xfrm>
          <a:prstGeom prst="rect">
            <a:avLst/>
          </a:prstGeom>
          <a:noFill/>
        </p:spPr>
        <p:txBody>
          <a:bodyPr>
            <a:spAutoFit/>
          </a:bodyPr>
          <a:lstStyle/>
          <a:p>
            <a:pPr defTabSz="914400" eaLnBrk="1" fontAlgn="auto" hangingPunct="1">
              <a:spcBef>
                <a:spcPts val="0"/>
              </a:spcBef>
              <a:spcAft>
                <a:spcPts val="0"/>
              </a:spcAft>
              <a:defRPr/>
            </a:pPr>
            <a:r>
              <a:rPr lang="sr-Latn-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rPr>
              <a:t>1</a:t>
            </a:r>
            <a:endParaRPr lang="sr-Cyrl-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endParaRPr>
          </a:p>
        </p:txBody>
      </p:sp>
      <p:sp>
        <p:nvSpPr>
          <p:cNvPr id="20" name="TextBox 19"/>
          <p:cNvSpPr txBox="1"/>
          <p:nvPr/>
        </p:nvSpPr>
        <p:spPr>
          <a:xfrm>
            <a:off x="4765371" y="1909880"/>
            <a:ext cx="248974" cy="406552"/>
          </a:xfrm>
          <a:prstGeom prst="rect">
            <a:avLst/>
          </a:prstGeom>
          <a:noFill/>
        </p:spPr>
        <p:txBody>
          <a:bodyPr wrap="none">
            <a:spAutoFit/>
          </a:bodyPr>
          <a:lstStyle/>
          <a:p>
            <a:pPr defTabSz="914400" eaLnBrk="1" fontAlgn="auto" hangingPunct="1">
              <a:spcBef>
                <a:spcPts val="0"/>
              </a:spcBef>
              <a:spcAft>
                <a:spcPts val="0"/>
              </a:spcAft>
              <a:defRPr/>
            </a:pPr>
            <a:r>
              <a:rPr lang="sr-Latn-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rPr>
              <a:t>2</a:t>
            </a:r>
            <a:endParaRPr lang="sr-Cyrl-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endParaRPr>
          </a:p>
        </p:txBody>
      </p:sp>
      <p:sp>
        <p:nvSpPr>
          <p:cNvPr id="21" name="TextBox 20"/>
          <p:cNvSpPr txBox="1"/>
          <p:nvPr/>
        </p:nvSpPr>
        <p:spPr>
          <a:xfrm>
            <a:off x="4881086" y="2361174"/>
            <a:ext cx="249556" cy="406697"/>
          </a:xfrm>
          <a:prstGeom prst="rect">
            <a:avLst/>
          </a:prstGeom>
          <a:noFill/>
        </p:spPr>
        <p:txBody>
          <a:bodyPr wrap="none">
            <a:spAutoFit/>
          </a:bodyPr>
          <a:lstStyle/>
          <a:p>
            <a:pPr defTabSz="914400" eaLnBrk="1" fontAlgn="auto" hangingPunct="1">
              <a:spcBef>
                <a:spcPts val="0"/>
              </a:spcBef>
              <a:spcAft>
                <a:spcPts val="0"/>
              </a:spcAft>
              <a:defRPr/>
            </a:pPr>
            <a:r>
              <a:rPr lang="sr-Latn-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rPr>
              <a:t>3</a:t>
            </a:r>
            <a:endParaRPr lang="sr-Cyrl-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endParaRPr>
          </a:p>
        </p:txBody>
      </p:sp>
      <p:sp>
        <p:nvSpPr>
          <p:cNvPr id="22" name="TextBox 21"/>
          <p:cNvSpPr txBox="1"/>
          <p:nvPr/>
        </p:nvSpPr>
        <p:spPr>
          <a:xfrm>
            <a:off x="4532609" y="2507625"/>
            <a:ext cx="249904" cy="406698"/>
          </a:xfrm>
          <a:prstGeom prst="rect">
            <a:avLst/>
          </a:prstGeom>
          <a:noFill/>
        </p:spPr>
        <p:txBody>
          <a:bodyPr wrap="none">
            <a:spAutoFit/>
          </a:bodyPr>
          <a:lstStyle/>
          <a:p>
            <a:pPr defTabSz="914400" eaLnBrk="1" fontAlgn="auto" hangingPunct="1">
              <a:spcBef>
                <a:spcPts val="0"/>
              </a:spcBef>
              <a:spcAft>
                <a:spcPts val="0"/>
              </a:spcAft>
              <a:defRPr/>
            </a:pPr>
            <a:r>
              <a:rPr lang="sr-Latn-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rPr>
              <a:t>4</a:t>
            </a:r>
            <a:endParaRPr lang="sr-Cyrl-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endParaRPr>
          </a:p>
        </p:txBody>
      </p:sp>
      <p:sp>
        <p:nvSpPr>
          <p:cNvPr id="23" name="TextBox 22"/>
          <p:cNvSpPr txBox="1"/>
          <p:nvPr/>
        </p:nvSpPr>
        <p:spPr>
          <a:xfrm>
            <a:off x="5508759" y="2710083"/>
            <a:ext cx="249904" cy="407983"/>
          </a:xfrm>
          <a:prstGeom prst="rect">
            <a:avLst/>
          </a:prstGeom>
          <a:noFill/>
        </p:spPr>
        <p:txBody>
          <a:bodyPr wrap="none">
            <a:spAutoFit/>
          </a:bodyPr>
          <a:lstStyle/>
          <a:p>
            <a:pPr defTabSz="914400" eaLnBrk="1" fontAlgn="auto" hangingPunct="1">
              <a:spcBef>
                <a:spcPts val="0"/>
              </a:spcBef>
              <a:spcAft>
                <a:spcPts val="0"/>
              </a:spcAft>
              <a:defRPr/>
            </a:pPr>
            <a:r>
              <a:rPr lang="sr-Latn-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rPr>
              <a:t>5</a:t>
            </a:r>
            <a:endParaRPr lang="sr-Cyrl-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endParaRPr>
          </a:p>
        </p:txBody>
      </p:sp>
      <p:sp>
        <p:nvSpPr>
          <p:cNvPr id="24" name="TextBox 23"/>
          <p:cNvSpPr txBox="1"/>
          <p:nvPr/>
        </p:nvSpPr>
        <p:spPr>
          <a:xfrm>
            <a:off x="5070142" y="2922337"/>
            <a:ext cx="248975" cy="406552"/>
          </a:xfrm>
          <a:prstGeom prst="rect">
            <a:avLst/>
          </a:prstGeom>
          <a:noFill/>
        </p:spPr>
        <p:txBody>
          <a:bodyPr wrap="none">
            <a:spAutoFit/>
          </a:bodyPr>
          <a:lstStyle/>
          <a:p>
            <a:pPr defTabSz="914400" eaLnBrk="1" fontAlgn="auto" hangingPunct="1">
              <a:spcBef>
                <a:spcPts val="0"/>
              </a:spcBef>
              <a:spcAft>
                <a:spcPts val="0"/>
              </a:spcAft>
              <a:defRPr/>
            </a:pPr>
            <a:r>
              <a:rPr lang="sr-Latn-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rPr>
              <a:t>6</a:t>
            </a:r>
            <a:endParaRPr lang="sr-Cyrl-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endParaRPr>
          </a:p>
        </p:txBody>
      </p:sp>
      <p:sp>
        <p:nvSpPr>
          <p:cNvPr id="25" name="TextBox 24"/>
          <p:cNvSpPr txBox="1"/>
          <p:nvPr/>
        </p:nvSpPr>
        <p:spPr>
          <a:xfrm>
            <a:off x="5384430" y="3148549"/>
            <a:ext cx="248778" cy="406696"/>
          </a:xfrm>
          <a:prstGeom prst="rect">
            <a:avLst/>
          </a:prstGeom>
          <a:noFill/>
        </p:spPr>
        <p:txBody>
          <a:bodyPr wrap="none">
            <a:spAutoFit/>
          </a:bodyPr>
          <a:lstStyle/>
          <a:p>
            <a:pPr defTabSz="914400" eaLnBrk="1" fontAlgn="auto" hangingPunct="1">
              <a:spcBef>
                <a:spcPts val="0"/>
              </a:spcBef>
              <a:spcAft>
                <a:spcPts val="0"/>
              </a:spcAft>
              <a:defRPr/>
            </a:pPr>
            <a:r>
              <a:rPr lang="sr-Latn-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rPr>
              <a:t>7</a:t>
            </a:r>
            <a:endParaRPr lang="sr-Cyrl-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endParaRPr>
          </a:p>
        </p:txBody>
      </p:sp>
      <p:sp>
        <p:nvSpPr>
          <p:cNvPr id="26" name="TextBox 25"/>
          <p:cNvSpPr txBox="1"/>
          <p:nvPr/>
        </p:nvSpPr>
        <p:spPr>
          <a:xfrm>
            <a:off x="4456855" y="3307827"/>
            <a:ext cx="250097" cy="408133"/>
          </a:xfrm>
          <a:prstGeom prst="rect">
            <a:avLst/>
          </a:prstGeom>
          <a:noFill/>
        </p:spPr>
        <p:txBody>
          <a:bodyPr wrap="none">
            <a:spAutoFit/>
          </a:bodyPr>
          <a:lstStyle/>
          <a:p>
            <a:pPr defTabSz="914400" eaLnBrk="1" fontAlgn="auto" hangingPunct="1">
              <a:spcBef>
                <a:spcPts val="0"/>
              </a:spcBef>
              <a:spcAft>
                <a:spcPts val="0"/>
              </a:spcAft>
              <a:defRPr/>
            </a:pPr>
            <a:r>
              <a:rPr lang="sr-Latn-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rPr>
              <a:t>8</a:t>
            </a:r>
            <a:endParaRPr lang="sr-Cyrl-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endParaRPr>
          </a:p>
        </p:txBody>
      </p:sp>
      <p:pic>
        <p:nvPicPr>
          <p:cNvPr id="27" name="Picture 2" descr="http://support.sas.com/documentation/cdl/en/orcpug/59630/HTML/default/images/queen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18313" y="2022475"/>
            <a:ext cx="1539875" cy="205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TextBox 27"/>
          <p:cNvSpPr txBox="1"/>
          <p:nvPr/>
        </p:nvSpPr>
        <p:spPr>
          <a:xfrm>
            <a:off x="7984828" y="3143903"/>
            <a:ext cx="248975" cy="406697"/>
          </a:xfrm>
          <a:prstGeom prst="rect">
            <a:avLst/>
          </a:prstGeom>
          <a:noFill/>
        </p:spPr>
        <p:txBody>
          <a:bodyPr wrap="none">
            <a:spAutoFit/>
          </a:bodyPr>
          <a:lstStyle/>
          <a:p>
            <a:pPr defTabSz="914400" eaLnBrk="1" fontAlgn="auto" hangingPunct="1">
              <a:spcBef>
                <a:spcPts val="0"/>
              </a:spcBef>
              <a:spcAft>
                <a:spcPts val="0"/>
              </a:spcAft>
              <a:defRPr/>
            </a:pPr>
            <a:r>
              <a:rPr lang="sr-Latn-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rPr>
              <a:t>1</a:t>
            </a:r>
            <a:endParaRPr lang="sr-Cyrl-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endParaRPr>
          </a:p>
        </p:txBody>
      </p:sp>
      <p:sp>
        <p:nvSpPr>
          <p:cNvPr id="29" name="TextBox 28"/>
          <p:cNvSpPr txBox="1"/>
          <p:nvPr/>
        </p:nvSpPr>
        <p:spPr>
          <a:xfrm>
            <a:off x="7679321" y="2913867"/>
            <a:ext cx="249904" cy="408133"/>
          </a:xfrm>
          <a:prstGeom prst="rect">
            <a:avLst/>
          </a:prstGeom>
          <a:noFill/>
        </p:spPr>
        <p:txBody>
          <a:bodyPr wrap="none">
            <a:spAutoFit/>
          </a:bodyPr>
          <a:lstStyle/>
          <a:p>
            <a:pPr defTabSz="914400" eaLnBrk="1" fontAlgn="auto" hangingPunct="1">
              <a:spcBef>
                <a:spcPts val="0"/>
              </a:spcBef>
              <a:spcAft>
                <a:spcPts val="0"/>
              </a:spcAft>
              <a:defRPr/>
            </a:pPr>
            <a:r>
              <a:rPr lang="sr-Latn-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rPr>
              <a:t>2</a:t>
            </a:r>
            <a:endParaRPr lang="sr-Cyrl-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endParaRPr>
          </a:p>
        </p:txBody>
      </p:sp>
      <p:sp>
        <p:nvSpPr>
          <p:cNvPr id="30" name="TextBox 29"/>
          <p:cNvSpPr txBox="1"/>
          <p:nvPr/>
        </p:nvSpPr>
        <p:spPr>
          <a:xfrm>
            <a:off x="7858938" y="2100410"/>
            <a:ext cx="250096" cy="406697"/>
          </a:xfrm>
          <a:prstGeom prst="rect">
            <a:avLst/>
          </a:prstGeom>
          <a:noFill/>
        </p:spPr>
        <p:txBody>
          <a:bodyPr wrap="none">
            <a:spAutoFit/>
          </a:bodyPr>
          <a:lstStyle/>
          <a:p>
            <a:pPr defTabSz="914400" eaLnBrk="1" fontAlgn="auto" hangingPunct="1">
              <a:spcBef>
                <a:spcPts val="0"/>
              </a:spcBef>
              <a:spcAft>
                <a:spcPts val="0"/>
              </a:spcAft>
              <a:defRPr/>
            </a:pPr>
            <a:r>
              <a:rPr lang="sr-Latn-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rPr>
              <a:t>3</a:t>
            </a:r>
            <a:endParaRPr lang="sr-Cyrl-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endParaRPr>
          </a:p>
        </p:txBody>
      </p:sp>
      <p:sp>
        <p:nvSpPr>
          <p:cNvPr id="31" name="TextBox 30"/>
          <p:cNvSpPr txBox="1"/>
          <p:nvPr/>
        </p:nvSpPr>
        <p:spPr>
          <a:xfrm>
            <a:off x="8108955" y="2720079"/>
            <a:ext cx="248975" cy="406695"/>
          </a:xfrm>
          <a:prstGeom prst="rect">
            <a:avLst/>
          </a:prstGeom>
          <a:noFill/>
        </p:spPr>
        <p:txBody>
          <a:bodyPr wrap="none">
            <a:spAutoFit/>
          </a:bodyPr>
          <a:lstStyle/>
          <a:p>
            <a:pPr defTabSz="914400" eaLnBrk="1" fontAlgn="auto" hangingPunct="1">
              <a:spcBef>
                <a:spcPts val="0"/>
              </a:spcBef>
              <a:spcAft>
                <a:spcPts val="0"/>
              </a:spcAft>
              <a:defRPr/>
            </a:pPr>
            <a:r>
              <a:rPr lang="sr-Latn-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rPr>
              <a:t>4</a:t>
            </a:r>
            <a:endParaRPr lang="sr-Cyrl-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endParaRPr>
          </a:p>
        </p:txBody>
      </p:sp>
      <p:sp>
        <p:nvSpPr>
          <p:cNvPr id="32" name="TextBox 31"/>
          <p:cNvSpPr txBox="1"/>
          <p:nvPr/>
        </p:nvSpPr>
        <p:spPr>
          <a:xfrm>
            <a:off x="7080922" y="3333927"/>
            <a:ext cx="248778" cy="406551"/>
          </a:xfrm>
          <a:prstGeom prst="rect">
            <a:avLst/>
          </a:prstGeom>
          <a:noFill/>
        </p:spPr>
        <p:txBody>
          <a:bodyPr wrap="none">
            <a:spAutoFit/>
          </a:bodyPr>
          <a:lstStyle/>
          <a:p>
            <a:pPr defTabSz="914400" eaLnBrk="1" fontAlgn="auto" hangingPunct="1">
              <a:spcBef>
                <a:spcPts val="0"/>
              </a:spcBef>
              <a:spcAft>
                <a:spcPts val="0"/>
              </a:spcAft>
              <a:defRPr/>
            </a:pPr>
            <a:r>
              <a:rPr lang="sr-Latn-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rPr>
              <a:t>5</a:t>
            </a:r>
            <a:endParaRPr lang="sr-Cyrl-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endParaRPr>
          </a:p>
        </p:txBody>
      </p:sp>
      <p:sp>
        <p:nvSpPr>
          <p:cNvPr id="33" name="TextBox 32"/>
          <p:cNvSpPr txBox="1"/>
          <p:nvPr/>
        </p:nvSpPr>
        <p:spPr>
          <a:xfrm>
            <a:off x="7501565" y="2302890"/>
            <a:ext cx="248975" cy="408133"/>
          </a:xfrm>
          <a:prstGeom prst="rect">
            <a:avLst/>
          </a:prstGeom>
          <a:noFill/>
        </p:spPr>
        <p:txBody>
          <a:bodyPr wrap="none">
            <a:spAutoFit/>
          </a:bodyPr>
          <a:lstStyle/>
          <a:p>
            <a:pPr defTabSz="914400" eaLnBrk="1" fontAlgn="auto" hangingPunct="1">
              <a:spcBef>
                <a:spcPts val="0"/>
              </a:spcBef>
              <a:spcAft>
                <a:spcPts val="0"/>
              </a:spcAft>
              <a:defRPr/>
            </a:pPr>
            <a:r>
              <a:rPr lang="sr-Latn-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rPr>
              <a:t>6</a:t>
            </a:r>
            <a:endParaRPr lang="sr-Cyrl-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endParaRPr>
          </a:p>
        </p:txBody>
      </p:sp>
      <p:sp>
        <p:nvSpPr>
          <p:cNvPr id="34" name="TextBox 33"/>
          <p:cNvSpPr txBox="1"/>
          <p:nvPr/>
        </p:nvSpPr>
        <p:spPr>
          <a:xfrm>
            <a:off x="7164985" y="2512022"/>
            <a:ext cx="250097" cy="406698"/>
          </a:xfrm>
          <a:prstGeom prst="rect">
            <a:avLst/>
          </a:prstGeom>
          <a:noFill/>
        </p:spPr>
        <p:txBody>
          <a:bodyPr wrap="none">
            <a:spAutoFit/>
          </a:bodyPr>
          <a:lstStyle/>
          <a:p>
            <a:pPr defTabSz="914400" eaLnBrk="1" fontAlgn="auto" hangingPunct="1">
              <a:spcBef>
                <a:spcPts val="0"/>
              </a:spcBef>
              <a:spcAft>
                <a:spcPts val="0"/>
              </a:spcAft>
              <a:defRPr/>
            </a:pPr>
            <a:r>
              <a:rPr lang="sr-Latn-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rPr>
              <a:t>7</a:t>
            </a:r>
            <a:endParaRPr lang="sr-Cyrl-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endParaRPr>
          </a:p>
        </p:txBody>
      </p:sp>
      <p:sp>
        <p:nvSpPr>
          <p:cNvPr id="35" name="TextBox 34"/>
          <p:cNvSpPr txBox="1"/>
          <p:nvPr/>
        </p:nvSpPr>
        <p:spPr>
          <a:xfrm>
            <a:off x="7338748" y="1860809"/>
            <a:ext cx="248975" cy="406698"/>
          </a:xfrm>
          <a:prstGeom prst="rect">
            <a:avLst/>
          </a:prstGeom>
          <a:noFill/>
        </p:spPr>
        <p:txBody>
          <a:bodyPr wrap="none">
            <a:spAutoFit/>
          </a:bodyPr>
          <a:lstStyle/>
          <a:p>
            <a:pPr defTabSz="914400" eaLnBrk="1" fontAlgn="auto" hangingPunct="1">
              <a:spcBef>
                <a:spcPts val="0"/>
              </a:spcBef>
              <a:spcAft>
                <a:spcPts val="0"/>
              </a:spcAft>
              <a:defRPr/>
            </a:pPr>
            <a:r>
              <a:rPr lang="sr-Latn-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rPr>
              <a:t>8</a:t>
            </a:r>
            <a:endParaRPr lang="sr-Cyrl-RS" b="1" dirty="0">
              <a:ln w="9525">
                <a:solidFill>
                  <a:schemeClr val="bg1"/>
                </a:solidFill>
                <a:prstDash val="solid"/>
              </a:ln>
              <a:effectLst>
                <a:outerShdw blurRad="12700" dist="38100" dir="2700000" algn="tl" rotWithShape="0">
                  <a:schemeClr val="bg1">
                    <a:lumMod val="50000"/>
                  </a:schemeClr>
                </a:outerShdw>
              </a:effectLst>
              <a:latin typeface="+mn-lt"/>
              <a:ea typeface="+mn-ea"/>
              <a:cs typeface="+mn-cs"/>
            </a:endParaRPr>
          </a:p>
        </p:txBody>
      </p:sp>
      <p:pic>
        <p:nvPicPr>
          <p:cNvPr id="38" name="Picture 3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195763" y="5267325"/>
            <a:ext cx="1620837" cy="215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 name="TextBox 38"/>
          <p:cNvSpPr txBox="1"/>
          <p:nvPr/>
        </p:nvSpPr>
        <p:spPr>
          <a:xfrm>
            <a:off x="4799487" y="5168243"/>
            <a:ext cx="248975" cy="406697"/>
          </a:xfrm>
          <a:prstGeom prst="rect">
            <a:avLst/>
          </a:prstGeom>
          <a:noFill/>
        </p:spPr>
        <p:txBody>
          <a:bodyPr wrap="none">
            <a:spAutoFit/>
          </a:bodyPr>
          <a:lstStyle/>
          <a:p>
            <a:pPr defTabSz="914400" eaLnBrk="1" fontAlgn="auto" hangingPunct="1">
              <a:spcBef>
                <a:spcPts val="0"/>
              </a:spcBef>
              <a:spcAft>
                <a:spcPts val="0"/>
              </a:spcAft>
              <a:defRPr/>
            </a:pPr>
            <a:r>
              <a:rPr lang="sr-Latn-RS" b="1"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mn-lt"/>
                <a:ea typeface="+mn-ea"/>
                <a:cs typeface="+mn-cs"/>
              </a:rPr>
              <a:t>1</a:t>
            </a:r>
            <a:endParaRPr lang="sr-Cyrl-RS" b="1"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mn-lt"/>
              <a:ea typeface="+mn-ea"/>
              <a:cs typeface="+mn-cs"/>
            </a:endParaRPr>
          </a:p>
        </p:txBody>
      </p:sp>
      <p:sp>
        <p:nvSpPr>
          <p:cNvPr id="42" name="TextBox 41"/>
          <p:cNvSpPr txBox="1"/>
          <p:nvPr/>
        </p:nvSpPr>
        <p:spPr>
          <a:xfrm>
            <a:off x="5285000" y="5369812"/>
            <a:ext cx="249904" cy="406697"/>
          </a:xfrm>
          <a:prstGeom prst="rect">
            <a:avLst/>
          </a:prstGeom>
          <a:noFill/>
        </p:spPr>
        <p:txBody>
          <a:bodyPr wrap="none">
            <a:spAutoFit/>
          </a:bodyPr>
          <a:lstStyle/>
          <a:p>
            <a:pPr defTabSz="914400" eaLnBrk="1" fontAlgn="auto" hangingPunct="1">
              <a:spcBef>
                <a:spcPts val="0"/>
              </a:spcBef>
              <a:spcAft>
                <a:spcPts val="0"/>
              </a:spcAft>
              <a:defRPr/>
            </a:pPr>
            <a:r>
              <a:rPr lang="sr-Latn-RS" b="1"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mn-lt"/>
                <a:ea typeface="+mn-ea"/>
                <a:cs typeface="+mn-cs"/>
              </a:rPr>
              <a:t>2</a:t>
            </a:r>
            <a:endParaRPr lang="sr-Cyrl-RS" b="1"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mn-lt"/>
              <a:ea typeface="+mn-ea"/>
              <a:cs typeface="+mn-cs"/>
            </a:endParaRPr>
          </a:p>
        </p:txBody>
      </p:sp>
      <p:sp>
        <p:nvSpPr>
          <p:cNvPr id="43" name="TextBox 42"/>
          <p:cNvSpPr txBox="1"/>
          <p:nvPr/>
        </p:nvSpPr>
        <p:spPr>
          <a:xfrm>
            <a:off x="5255424" y="5984371"/>
            <a:ext cx="249904" cy="406551"/>
          </a:xfrm>
          <a:prstGeom prst="rect">
            <a:avLst/>
          </a:prstGeom>
          <a:noFill/>
        </p:spPr>
        <p:txBody>
          <a:bodyPr wrap="none">
            <a:spAutoFit/>
          </a:bodyPr>
          <a:lstStyle/>
          <a:p>
            <a:pPr defTabSz="914400" eaLnBrk="1" fontAlgn="auto" hangingPunct="1">
              <a:spcBef>
                <a:spcPts val="0"/>
              </a:spcBef>
              <a:spcAft>
                <a:spcPts val="0"/>
              </a:spcAft>
              <a:defRPr/>
            </a:pPr>
            <a:r>
              <a:rPr lang="sr-Latn-RS" b="1"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mn-lt"/>
                <a:ea typeface="+mn-ea"/>
                <a:cs typeface="+mn-cs"/>
              </a:rPr>
              <a:t>3</a:t>
            </a:r>
            <a:endParaRPr lang="sr-Cyrl-RS" b="1"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0"/>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2"/>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4"/>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5"/>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6"/>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7"/>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8"/>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9"/>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0"/>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1"/>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2"/>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3"/>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4"/>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5"/>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nodeType="clickEffect">
                                  <p:stCondLst>
                                    <p:cond delay="0"/>
                                  </p:stCondLst>
                                  <p:childTnLst>
                                    <p:set>
                                      <p:cBhvr>
                                        <p:cTn id="62" dur="1" fill="hold">
                                          <p:stCondLst>
                                            <p:cond delay="0"/>
                                          </p:stCondLst>
                                        </p:cTn>
                                        <p:tgtEl>
                                          <p:spTgt spid="38"/>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39"/>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42"/>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idx="4294967295"/>
          </p:nvPr>
        </p:nvSpPr>
        <p:spPr>
          <a:xfrm>
            <a:off x="2868613" y="301625"/>
            <a:ext cx="6704012" cy="747713"/>
          </a:xfrm>
        </p:spPr>
        <p:txBody>
          <a:bodyPr lIns="91440" tIns="45720" rIns="91440" bIns="45720"/>
          <a:lstStyle/>
          <a:p>
            <a:pPr eaLnBrk="1"/>
            <a:r>
              <a:rPr lang="sr-Latn-RS" altLang="en-US" sz="3600" smtClean="0"/>
              <a:t>Raspoređivanje dama na šahovskoj tabli</a:t>
            </a:r>
            <a:endParaRPr lang="sr-Cyrl-RS" altLang="en-US" sz="3600" smtClean="0"/>
          </a:p>
        </p:txBody>
      </p:sp>
      <p:sp>
        <p:nvSpPr>
          <p:cNvPr id="3" name="Content Placeholder 2"/>
          <p:cNvSpPr>
            <a:spLocks noGrp="1"/>
          </p:cNvSpPr>
          <p:nvPr>
            <p:ph idx="4294967295"/>
          </p:nvPr>
        </p:nvSpPr>
        <p:spPr>
          <a:xfrm>
            <a:off x="693738" y="1474788"/>
            <a:ext cx="8693150" cy="5334000"/>
          </a:xfrm>
        </p:spPr>
        <p:txBody>
          <a:bodyPr lIns="91440" tIns="45720" rIns="91440" bIns="45720">
            <a:normAutofit fontScale="92500" lnSpcReduction="10000"/>
          </a:bodyPr>
          <a:lstStyle/>
          <a:p>
            <a:pPr marL="0" indent="0" defTabSz="914400" eaLnBrk="1">
              <a:lnSpc>
                <a:spcPct val="80000"/>
              </a:lnSpc>
              <a:defRPr/>
            </a:pPr>
            <a:endParaRPr lang="en-US" altLang="en-US" sz="2100" smtClean="0">
              <a:latin typeface="Courier New" panose="02070309020205020404" pitchFamily="49" charset="0"/>
              <a:cs typeface="Courier New" panose="02070309020205020404" pitchFamily="49" charset="0"/>
            </a:endParaRPr>
          </a:p>
          <a:p>
            <a:pPr marL="0" indent="0" defTabSz="914400" eaLnBrk="1">
              <a:lnSpc>
                <a:spcPct val="80000"/>
              </a:lnSpc>
              <a:defRPr/>
            </a:pPr>
            <a:r>
              <a:rPr lang="sr-Latn-RS" altLang="en-US" sz="2100" smtClean="0">
                <a:latin typeface="Courier New" panose="02070309020205020404" pitchFamily="49" charset="0"/>
                <a:cs typeface="Courier New" panose="02070309020205020404" pitchFamily="49" charset="0"/>
              </a:rPr>
              <a:t>   void rasporedDam</a:t>
            </a:r>
            <a:r>
              <a:rPr lang="en-US" altLang="en-US" sz="2100" smtClean="0">
                <a:latin typeface="Courier New" panose="02070309020205020404" pitchFamily="49" charset="0"/>
                <a:cs typeface="Courier New" panose="02070309020205020404" pitchFamily="49" charset="0"/>
              </a:rPr>
              <a:t>a(int k)</a:t>
            </a:r>
          </a:p>
          <a:p>
            <a:pPr marL="0" indent="0" defTabSz="914400" eaLnBrk="1">
              <a:lnSpc>
                <a:spcPct val="80000"/>
              </a:lnSpc>
              <a:defRPr/>
            </a:pPr>
            <a:r>
              <a:rPr lang="sr-Latn-RS" altLang="en-US" sz="2100" smtClean="0">
                <a:latin typeface="Courier New" panose="02070309020205020404" pitchFamily="49" charset="0"/>
                <a:cs typeface="Courier New" panose="02070309020205020404" pitchFamily="49" charset="0"/>
              </a:rPr>
              <a:t>   </a:t>
            </a:r>
            <a:r>
              <a:rPr lang="en-US" altLang="en-US" sz="2100" smtClean="0">
                <a:latin typeface="Courier New" panose="02070309020205020404" pitchFamily="49" charset="0"/>
                <a:cs typeface="Courier New" panose="02070309020205020404" pitchFamily="49" charset="0"/>
              </a:rPr>
              <a:t>{</a:t>
            </a:r>
          </a:p>
          <a:p>
            <a:pPr marL="0" indent="0" defTabSz="914400" eaLnBrk="1">
              <a:lnSpc>
                <a:spcPct val="80000"/>
              </a:lnSpc>
              <a:defRPr/>
            </a:pPr>
            <a:r>
              <a:rPr lang="sr-Latn-RS" altLang="en-US" sz="2100" smtClean="0">
                <a:latin typeface="Courier New" panose="02070309020205020404" pitchFamily="49" charset="0"/>
                <a:cs typeface="Courier New" panose="02070309020205020404" pitchFamily="49" charset="0"/>
              </a:rPr>
              <a:t>       </a:t>
            </a:r>
            <a:r>
              <a:rPr lang="en-US" altLang="en-US" sz="2100" smtClean="0">
                <a:latin typeface="Courier New" panose="02070309020205020404" pitchFamily="49" charset="0"/>
                <a:cs typeface="Courier New" panose="02070309020205020404" pitchFamily="49" charset="0"/>
              </a:rPr>
              <a:t>if (k == 9)</a:t>
            </a:r>
            <a:br>
              <a:rPr lang="en-US" altLang="en-US" sz="2100" smtClean="0">
                <a:latin typeface="Courier New" panose="02070309020205020404" pitchFamily="49" charset="0"/>
                <a:cs typeface="Courier New" panose="02070309020205020404" pitchFamily="49" charset="0"/>
              </a:rPr>
            </a:br>
            <a:r>
              <a:rPr lang="sr-Latn-RS" altLang="en-US" sz="2100" smtClean="0">
                <a:latin typeface="Courier New" panose="02070309020205020404" pitchFamily="49" charset="0"/>
                <a:cs typeface="Courier New" panose="02070309020205020404" pitchFamily="49" charset="0"/>
              </a:rPr>
              <a:t>            </a:t>
            </a:r>
            <a:r>
              <a:rPr lang="en-US" altLang="en-US" sz="2100" smtClean="0">
                <a:latin typeface="Courier New" panose="02070309020205020404" pitchFamily="49" charset="0"/>
                <a:cs typeface="Courier New" panose="02070309020205020404" pitchFamily="49" charset="0"/>
              </a:rPr>
              <a:t>stampaj pozije iz niza dama;</a:t>
            </a:r>
            <a:endParaRPr lang="sr-Latn-RS" altLang="en-US" sz="2100" smtClean="0">
              <a:latin typeface="Courier New" panose="02070309020205020404" pitchFamily="49" charset="0"/>
              <a:cs typeface="Courier New" panose="02070309020205020404" pitchFamily="49" charset="0"/>
            </a:endParaRPr>
          </a:p>
          <a:p>
            <a:pPr marL="0" indent="0" defTabSz="914400" eaLnBrk="1">
              <a:lnSpc>
                <a:spcPct val="80000"/>
              </a:lnSpc>
              <a:defRPr/>
            </a:pPr>
            <a:r>
              <a:rPr lang="sr-Latn-RS" altLang="en-US" sz="2100" smtClean="0">
                <a:latin typeface="Courier New" panose="02070309020205020404" pitchFamily="49" charset="0"/>
                <a:cs typeface="Courier New" panose="02070309020205020404" pitchFamily="49" charset="0"/>
              </a:rPr>
              <a:t>       e</a:t>
            </a:r>
            <a:r>
              <a:rPr lang="en-US" altLang="en-US" sz="2100" smtClean="0">
                <a:latin typeface="Courier New" panose="02070309020205020404" pitchFamily="49" charset="0"/>
                <a:cs typeface="Courier New" panose="02070309020205020404" pitchFamily="49" charset="0"/>
              </a:rPr>
              <a:t>lse</a:t>
            </a:r>
          </a:p>
          <a:p>
            <a:pPr marL="0" indent="0" defTabSz="914400" eaLnBrk="1">
              <a:lnSpc>
                <a:spcPct val="80000"/>
              </a:lnSpc>
              <a:defRPr/>
            </a:pPr>
            <a:r>
              <a:rPr lang="sr-Latn-RS" altLang="en-US" sz="2100" smtClean="0">
                <a:latin typeface="Courier New" panose="02070309020205020404" pitchFamily="49" charset="0"/>
                <a:cs typeface="Courier New" panose="02070309020205020404" pitchFamily="49" charset="0"/>
              </a:rPr>
              <a:t>            </a:t>
            </a:r>
            <a:r>
              <a:rPr lang="en-US" altLang="en-US" sz="2100" smtClean="0">
                <a:latin typeface="Courier New" panose="02070309020205020404" pitchFamily="49" charset="0"/>
                <a:cs typeface="Courier New" panose="02070309020205020404" pitchFamily="49" charset="0"/>
              </a:rPr>
              <a:t>for (x, y) = dama [k -1] to (8, 8)</a:t>
            </a:r>
          </a:p>
          <a:p>
            <a:pPr marL="0" indent="0" defTabSz="914400" eaLnBrk="1">
              <a:lnSpc>
                <a:spcPct val="80000"/>
              </a:lnSpc>
              <a:defRPr/>
            </a:pPr>
            <a:r>
              <a:rPr lang="en-US" altLang="en-US" sz="2100" smtClean="0">
                <a:latin typeface="Courier New" panose="02070309020205020404" pitchFamily="49" charset="0"/>
                <a:cs typeface="Courier New" panose="02070309020205020404" pitchFamily="49" charset="0"/>
              </a:rPr>
              <a:t>		   if (pozicija (x, y) je OK) then</a:t>
            </a:r>
          </a:p>
          <a:p>
            <a:pPr marL="0" indent="0" defTabSz="914400" eaLnBrk="1">
              <a:lnSpc>
                <a:spcPct val="80000"/>
              </a:lnSpc>
              <a:defRPr/>
            </a:pPr>
            <a:r>
              <a:rPr lang="en-US" altLang="en-US" sz="2100" smtClean="0">
                <a:latin typeface="Courier New" panose="02070309020205020404" pitchFamily="49" charset="0"/>
                <a:cs typeface="Courier New" panose="02070309020205020404" pitchFamily="49" charset="0"/>
              </a:rPr>
              <a:t>	</a:t>
            </a:r>
            <a:r>
              <a:rPr lang="sr-Latn-RS" altLang="en-US" sz="2100" smtClean="0">
                <a:latin typeface="Courier New" panose="02070309020205020404" pitchFamily="49" charset="0"/>
                <a:cs typeface="Courier New" panose="02070309020205020404" pitchFamily="49" charset="0"/>
              </a:rPr>
              <a:t>               dama </a:t>
            </a:r>
            <a:r>
              <a:rPr lang="en-US" altLang="en-US" sz="2100" smtClean="0">
                <a:latin typeface="Courier New" panose="02070309020205020404" pitchFamily="49" charset="0"/>
                <a:cs typeface="Courier New" panose="02070309020205020404" pitchFamily="49" charset="0"/>
              </a:rPr>
              <a:t>[k] = (x, y);</a:t>
            </a:r>
          </a:p>
          <a:p>
            <a:pPr marL="0" indent="0" defTabSz="914400" eaLnBrk="1">
              <a:lnSpc>
                <a:spcPct val="80000"/>
              </a:lnSpc>
              <a:defRPr/>
            </a:pPr>
            <a:r>
              <a:rPr lang="sr-Latn-RS" altLang="en-US" sz="2100" smtClean="0">
                <a:latin typeface="Courier New" panose="02070309020205020404" pitchFamily="49" charset="0"/>
                <a:cs typeface="Courier New" panose="02070309020205020404" pitchFamily="49" charset="0"/>
              </a:rPr>
              <a:t>      </a:t>
            </a:r>
            <a:r>
              <a:rPr lang="en-US" altLang="en-US" sz="2100" smtClean="0">
                <a:latin typeface="Courier New" panose="02070309020205020404" pitchFamily="49" charset="0"/>
                <a:cs typeface="Courier New" panose="02070309020205020404" pitchFamily="49" charset="0"/>
              </a:rPr>
              <a:t>		</a:t>
            </a:r>
            <a:r>
              <a:rPr lang="sr-Latn-RS" altLang="en-US" sz="2100" smtClean="0">
                <a:latin typeface="Courier New" panose="02070309020205020404" pitchFamily="49" charset="0"/>
                <a:cs typeface="Courier New" panose="02070309020205020404" pitchFamily="49" charset="0"/>
              </a:rPr>
              <a:t>        </a:t>
            </a:r>
            <a:r>
              <a:rPr lang="en-US" altLang="en-US" sz="2100" smtClean="0">
                <a:latin typeface="Courier New" panose="02070309020205020404" pitchFamily="49" charset="0"/>
                <a:cs typeface="Courier New" panose="02070309020205020404" pitchFamily="49" charset="0"/>
              </a:rPr>
              <a:t> rasporedDama(k + 1);</a:t>
            </a:r>
          </a:p>
          <a:p>
            <a:pPr marL="0" indent="0" defTabSz="914400" eaLnBrk="1">
              <a:lnSpc>
                <a:spcPct val="80000"/>
              </a:lnSpc>
              <a:defRPr/>
            </a:pPr>
            <a:r>
              <a:rPr lang="en-US" altLang="en-US" sz="2100" smtClean="0">
                <a:latin typeface="Courier New" panose="02070309020205020404" pitchFamily="49" charset="0"/>
                <a:cs typeface="Courier New" panose="02070309020205020404" pitchFamily="49" charset="0"/>
              </a:rPr>
              <a:t>                endif</a:t>
            </a:r>
          </a:p>
          <a:p>
            <a:pPr marL="0" indent="0" defTabSz="914400" eaLnBrk="1">
              <a:lnSpc>
                <a:spcPct val="80000"/>
              </a:lnSpc>
              <a:defRPr/>
            </a:pPr>
            <a:r>
              <a:rPr lang="sr-Latn-RS" altLang="en-US" sz="2100" smtClean="0">
                <a:latin typeface="Courier New" panose="02070309020205020404" pitchFamily="49" charset="0"/>
                <a:cs typeface="Courier New" panose="02070309020205020404" pitchFamily="49" charset="0"/>
              </a:rPr>
              <a:t>            </a:t>
            </a:r>
            <a:r>
              <a:rPr lang="en-US" altLang="en-US" sz="2100" smtClean="0">
                <a:latin typeface="Courier New" panose="02070309020205020404" pitchFamily="49" charset="0"/>
                <a:cs typeface="Courier New" panose="02070309020205020404" pitchFamily="49" charset="0"/>
              </a:rPr>
              <a:t>endfor</a:t>
            </a:r>
          </a:p>
          <a:p>
            <a:pPr marL="0" indent="0" defTabSz="914400" eaLnBrk="1">
              <a:lnSpc>
                <a:spcPct val="80000"/>
              </a:lnSpc>
              <a:defRPr/>
            </a:pPr>
            <a:r>
              <a:rPr lang="sr-Latn-RS" altLang="en-US" sz="2100" smtClean="0">
                <a:latin typeface="Courier New" panose="02070309020205020404" pitchFamily="49" charset="0"/>
                <a:cs typeface="Courier New" panose="02070309020205020404" pitchFamily="49" charset="0"/>
              </a:rPr>
              <a:t>      </a:t>
            </a:r>
            <a:r>
              <a:rPr lang="en-US" altLang="en-US" sz="2100" smtClean="0">
                <a:latin typeface="Courier New" panose="02070309020205020404" pitchFamily="49" charset="0"/>
                <a:cs typeface="Courier New" panose="02070309020205020404" pitchFamily="49" charset="0"/>
              </a:rPr>
              <a:t>endif</a:t>
            </a:r>
            <a:br>
              <a:rPr lang="en-US" altLang="en-US" sz="2100" smtClean="0">
                <a:latin typeface="Courier New" panose="02070309020205020404" pitchFamily="49" charset="0"/>
                <a:cs typeface="Courier New" panose="02070309020205020404" pitchFamily="49" charset="0"/>
              </a:rPr>
            </a:br>
            <a:r>
              <a:rPr lang="sr-Latn-RS" altLang="en-US" sz="2100" smtClean="0">
                <a:latin typeface="Courier New" panose="02070309020205020404" pitchFamily="49" charset="0"/>
                <a:cs typeface="Courier New" panose="02070309020205020404" pitchFamily="49" charset="0"/>
              </a:rPr>
              <a:t>   </a:t>
            </a:r>
            <a:r>
              <a:rPr lang="en-US" altLang="en-US" sz="2100" smtClean="0">
                <a:latin typeface="Courier New" panose="02070309020205020404" pitchFamily="49" charset="0"/>
                <a:cs typeface="Courier New" panose="02070309020205020404" pitchFamily="49" charset="0"/>
              </a:rPr>
              <a:t>}</a:t>
            </a:r>
            <a:endParaRPr lang="sr-Cyrl-RS" altLang="en-US" sz="2100" smtClean="0">
              <a:latin typeface="Courier New" panose="02070309020205020404" pitchFamily="49" charset="0"/>
              <a:cs typeface="Courier New" panose="02070309020205020404" pitchFamily="49" charset="0"/>
            </a:endParaRPr>
          </a:p>
          <a:p>
            <a:pPr marL="0" indent="0" defTabSz="914400" eaLnBrk="1">
              <a:lnSpc>
                <a:spcPct val="80000"/>
              </a:lnSpc>
              <a:defRPr/>
            </a:pPr>
            <a:endParaRPr lang="sr-Cyrl-RS" altLang="en-US" sz="3000" smtClean="0">
              <a:cs typeface="+mn-cs"/>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idx="4294967295"/>
          </p:nvPr>
        </p:nvSpPr>
        <p:spPr>
          <a:xfrm>
            <a:off x="2868613" y="301625"/>
            <a:ext cx="6704012" cy="747713"/>
          </a:xfrm>
        </p:spPr>
        <p:txBody>
          <a:bodyPr lIns="91440" tIns="45720" rIns="91440" bIns="45720"/>
          <a:lstStyle/>
          <a:p>
            <a:pPr eaLnBrk="1"/>
            <a:r>
              <a:rPr lang="sr-Latn-RS" altLang="en-US" sz="3600" smtClean="0"/>
              <a:t>Raspoređivanje dama na šahovskoj tabli</a:t>
            </a:r>
            <a:endParaRPr lang="sr-Cyrl-RS" altLang="en-US" sz="3600" smtClean="0"/>
          </a:p>
        </p:txBody>
      </p:sp>
      <p:sp>
        <p:nvSpPr>
          <p:cNvPr id="63491" name="Content Placeholder 2"/>
          <p:cNvSpPr>
            <a:spLocks noGrp="1"/>
          </p:cNvSpPr>
          <p:nvPr>
            <p:ph idx="4294967295"/>
          </p:nvPr>
        </p:nvSpPr>
        <p:spPr>
          <a:xfrm>
            <a:off x="693738" y="1474788"/>
            <a:ext cx="8693150" cy="5334000"/>
          </a:xfrm>
        </p:spPr>
        <p:txBody>
          <a:bodyPr lIns="91440" tIns="45720" rIns="91440" bIns="45720"/>
          <a:lstStyle/>
          <a:p>
            <a:pPr marL="0" indent="0" defTabSz="914400" eaLnBrk="1"/>
            <a:r>
              <a:rPr lang="sr-Latn-RS" altLang="en-US" sz="2000" smtClean="0">
                <a:latin typeface="Courier New" pitchFamily="49" charset="0"/>
                <a:cs typeface="Courier New" pitchFamily="49" charset="0"/>
              </a:rPr>
              <a:t>   </a:t>
            </a:r>
            <a:r>
              <a:rPr lang="sr-Latn-RS" altLang="en-US" sz="2100" smtClean="0">
                <a:latin typeface="Courier New" pitchFamily="49" charset="0"/>
                <a:cs typeface="Courier New" pitchFamily="49" charset="0"/>
              </a:rPr>
              <a:t>void rasporedDam</a:t>
            </a:r>
            <a:r>
              <a:rPr lang="en-US" altLang="en-US" sz="2100" smtClean="0">
                <a:latin typeface="Courier New" pitchFamily="49" charset="0"/>
                <a:cs typeface="Courier New" pitchFamily="49" charset="0"/>
              </a:rPr>
              <a:t>a(int k)</a:t>
            </a:r>
          </a:p>
          <a:p>
            <a:pPr marL="0" indent="0" defTabSz="914400" eaLnBrk="1"/>
            <a:r>
              <a:rPr lang="sr-Latn-RS" altLang="en-US" sz="2100" smtClean="0">
                <a:latin typeface="Courier New" pitchFamily="49" charset="0"/>
                <a:cs typeface="Courier New" pitchFamily="49" charset="0"/>
              </a:rPr>
              <a:t>   </a:t>
            </a:r>
            <a:r>
              <a:rPr lang="en-US" altLang="en-US" sz="2100" smtClean="0">
                <a:latin typeface="Courier New" pitchFamily="49" charset="0"/>
                <a:cs typeface="Courier New" pitchFamily="49" charset="0"/>
              </a:rPr>
              <a:t>{</a:t>
            </a:r>
          </a:p>
          <a:p>
            <a:pPr marL="0" indent="0" defTabSz="914400" eaLnBrk="1"/>
            <a:r>
              <a:rPr lang="sr-Latn-RS" altLang="en-US" sz="2100" smtClean="0">
                <a:latin typeface="Courier New" pitchFamily="49" charset="0"/>
                <a:cs typeface="Courier New" pitchFamily="49" charset="0"/>
              </a:rPr>
              <a:t>       </a:t>
            </a:r>
            <a:r>
              <a:rPr lang="en-US" altLang="en-US" sz="2100" smtClean="0">
                <a:latin typeface="Courier New" pitchFamily="49" charset="0"/>
                <a:cs typeface="Courier New" pitchFamily="49" charset="0"/>
              </a:rPr>
              <a:t>if (k == 9)</a:t>
            </a:r>
            <a:br>
              <a:rPr lang="en-US" altLang="en-US" sz="2100" smtClean="0">
                <a:latin typeface="Courier New" pitchFamily="49" charset="0"/>
                <a:cs typeface="Courier New" pitchFamily="49" charset="0"/>
              </a:rPr>
            </a:br>
            <a:r>
              <a:rPr lang="sr-Latn-RS" altLang="en-US" sz="2100" smtClean="0">
                <a:latin typeface="Courier New" pitchFamily="49" charset="0"/>
                <a:cs typeface="Courier New" pitchFamily="49" charset="0"/>
              </a:rPr>
              <a:t>            </a:t>
            </a:r>
            <a:r>
              <a:rPr lang="en-US" altLang="en-US" sz="2100" smtClean="0">
                <a:latin typeface="Courier New" pitchFamily="49" charset="0"/>
                <a:cs typeface="Courier New" pitchFamily="49" charset="0"/>
              </a:rPr>
              <a:t>stampaj pozije iz niza dama;</a:t>
            </a:r>
            <a:endParaRPr lang="sr-Latn-RS" altLang="en-US" sz="2100" smtClean="0">
              <a:latin typeface="Courier New" pitchFamily="49" charset="0"/>
              <a:cs typeface="Courier New" pitchFamily="49" charset="0"/>
            </a:endParaRPr>
          </a:p>
          <a:p>
            <a:pPr marL="0" indent="0" defTabSz="914400" eaLnBrk="1"/>
            <a:r>
              <a:rPr lang="sr-Latn-RS" altLang="en-US" sz="2100" smtClean="0">
                <a:latin typeface="Courier New" pitchFamily="49" charset="0"/>
                <a:cs typeface="Courier New" pitchFamily="49" charset="0"/>
              </a:rPr>
              <a:t>       e</a:t>
            </a:r>
            <a:r>
              <a:rPr lang="en-US" altLang="en-US" sz="2100" smtClean="0">
                <a:latin typeface="Courier New" pitchFamily="49" charset="0"/>
                <a:cs typeface="Courier New" pitchFamily="49" charset="0"/>
              </a:rPr>
              <a:t>lse</a:t>
            </a:r>
          </a:p>
          <a:p>
            <a:pPr marL="0" indent="0" defTabSz="914400" eaLnBrk="1"/>
            <a:r>
              <a:rPr lang="sr-Latn-RS" altLang="en-US" sz="2100" smtClean="0">
                <a:latin typeface="Courier New" pitchFamily="49" charset="0"/>
                <a:cs typeface="Courier New" pitchFamily="49" charset="0"/>
              </a:rPr>
              <a:t>            </a:t>
            </a:r>
            <a:r>
              <a:rPr lang="en-US" altLang="en-US" sz="2100" smtClean="0">
                <a:latin typeface="Courier New" pitchFamily="49" charset="0"/>
                <a:cs typeface="Courier New" pitchFamily="49" charset="0"/>
              </a:rPr>
              <a:t>for (x, y) = (k, 1) to (k, 8)</a:t>
            </a:r>
          </a:p>
          <a:p>
            <a:pPr marL="0" indent="0" defTabSz="914400" eaLnBrk="1"/>
            <a:r>
              <a:rPr lang="en-US" altLang="en-US" sz="2100" smtClean="0">
                <a:latin typeface="Courier New" pitchFamily="49" charset="0"/>
                <a:cs typeface="Courier New" pitchFamily="49" charset="0"/>
              </a:rPr>
              <a:t>		   </a:t>
            </a:r>
            <a:r>
              <a:rPr lang="sr-Latn-RS" altLang="en-US" sz="2100" smtClean="0">
                <a:latin typeface="Courier New" pitchFamily="49" charset="0"/>
                <a:cs typeface="Courier New" pitchFamily="49" charset="0"/>
              </a:rPr>
              <a:t>  </a:t>
            </a:r>
            <a:r>
              <a:rPr lang="en-US" altLang="en-US" sz="2100" smtClean="0">
                <a:latin typeface="Courier New" pitchFamily="49" charset="0"/>
                <a:cs typeface="Courier New" pitchFamily="49" charset="0"/>
              </a:rPr>
              <a:t>if (pozicija (x, y) je OK) then</a:t>
            </a:r>
          </a:p>
          <a:p>
            <a:pPr marL="0" indent="0" defTabSz="914400" eaLnBrk="1"/>
            <a:r>
              <a:rPr lang="en-US" altLang="en-US" sz="2100" smtClean="0">
                <a:latin typeface="Courier New" pitchFamily="49" charset="0"/>
                <a:cs typeface="Courier New" pitchFamily="49" charset="0"/>
              </a:rPr>
              <a:t>	</a:t>
            </a:r>
            <a:r>
              <a:rPr lang="sr-Latn-RS" altLang="en-US" sz="2100" smtClean="0">
                <a:latin typeface="Courier New" pitchFamily="49" charset="0"/>
                <a:cs typeface="Courier New" pitchFamily="49" charset="0"/>
              </a:rPr>
              <a:t>               dama </a:t>
            </a:r>
            <a:r>
              <a:rPr lang="en-US" altLang="en-US" sz="2100" smtClean="0">
                <a:latin typeface="Courier New" pitchFamily="49" charset="0"/>
                <a:cs typeface="Courier New" pitchFamily="49" charset="0"/>
              </a:rPr>
              <a:t>[k] = (x, y);</a:t>
            </a:r>
          </a:p>
          <a:p>
            <a:pPr marL="0" indent="0" defTabSz="914400" eaLnBrk="1"/>
            <a:r>
              <a:rPr lang="sr-Latn-RS" altLang="en-US" sz="2100" smtClean="0">
                <a:latin typeface="Courier New" pitchFamily="49" charset="0"/>
                <a:cs typeface="Courier New" pitchFamily="49" charset="0"/>
              </a:rPr>
              <a:t>      </a:t>
            </a:r>
            <a:r>
              <a:rPr lang="en-US" altLang="en-US" sz="2100" smtClean="0">
                <a:latin typeface="Courier New" pitchFamily="49" charset="0"/>
                <a:cs typeface="Courier New" pitchFamily="49" charset="0"/>
              </a:rPr>
              <a:t>		</a:t>
            </a:r>
            <a:r>
              <a:rPr lang="sr-Latn-RS" altLang="en-US" sz="2100" smtClean="0">
                <a:latin typeface="Courier New" pitchFamily="49" charset="0"/>
                <a:cs typeface="Courier New" pitchFamily="49" charset="0"/>
              </a:rPr>
              <a:t>    </a:t>
            </a:r>
            <a:r>
              <a:rPr lang="en-US" altLang="en-US" sz="2100" smtClean="0">
                <a:latin typeface="Courier New" pitchFamily="49" charset="0"/>
                <a:cs typeface="Courier New" pitchFamily="49" charset="0"/>
              </a:rPr>
              <a:t>     rasporedDama(k + 1);</a:t>
            </a:r>
          </a:p>
          <a:p>
            <a:pPr marL="0" indent="0" defTabSz="914400" eaLnBrk="1"/>
            <a:r>
              <a:rPr lang="sr-Latn-RS" altLang="en-US" sz="2100" smtClean="0">
                <a:latin typeface="Courier New" pitchFamily="49" charset="0"/>
                <a:cs typeface="Courier New" pitchFamily="49" charset="0"/>
              </a:rPr>
              <a:t>	 	     </a:t>
            </a:r>
            <a:r>
              <a:rPr lang="en-US" altLang="en-US" sz="2100" smtClean="0">
                <a:latin typeface="Courier New" pitchFamily="49" charset="0"/>
                <a:cs typeface="Courier New" pitchFamily="49" charset="0"/>
              </a:rPr>
              <a:t>endif</a:t>
            </a:r>
          </a:p>
          <a:p>
            <a:pPr marL="0" indent="0" defTabSz="914400" eaLnBrk="1"/>
            <a:r>
              <a:rPr lang="sr-Latn-RS" altLang="en-US" sz="2100" smtClean="0">
                <a:latin typeface="Courier New" pitchFamily="49" charset="0"/>
                <a:cs typeface="Courier New" pitchFamily="49" charset="0"/>
              </a:rPr>
              <a:t>            </a:t>
            </a:r>
            <a:r>
              <a:rPr lang="en-US" altLang="en-US" sz="2100" smtClean="0">
                <a:latin typeface="Courier New" pitchFamily="49" charset="0"/>
                <a:cs typeface="Courier New" pitchFamily="49" charset="0"/>
              </a:rPr>
              <a:t>endfor</a:t>
            </a:r>
          </a:p>
          <a:p>
            <a:pPr marL="0" indent="0" defTabSz="914400" eaLnBrk="1"/>
            <a:r>
              <a:rPr lang="sr-Latn-RS" altLang="en-US" sz="2100" smtClean="0">
                <a:latin typeface="Courier New" pitchFamily="49" charset="0"/>
                <a:cs typeface="Courier New" pitchFamily="49" charset="0"/>
              </a:rPr>
              <a:t>      </a:t>
            </a:r>
            <a:r>
              <a:rPr lang="en-US" altLang="en-US" sz="2100" smtClean="0">
                <a:latin typeface="Courier New" pitchFamily="49" charset="0"/>
                <a:cs typeface="Courier New" pitchFamily="49" charset="0"/>
              </a:rPr>
              <a:t>endif</a:t>
            </a:r>
            <a:br>
              <a:rPr lang="en-US" altLang="en-US" sz="2100" smtClean="0">
                <a:latin typeface="Courier New" pitchFamily="49" charset="0"/>
                <a:cs typeface="Courier New" pitchFamily="49" charset="0"/>
              </a:rPr>
            </a:br>
            <a:r>
              <a:rPr lang="sr-Latn-RS" altLang="en-US" sz="2100" smtClean="0">
                <a:latin typeface="Courier New" pitchFamily="49" charset="0"/>
                <a:cs typeface="Courier New" pitchFamily="49" charset="0"/>
              </a:rPr>
              <a:t>   </a:t>
            </a:r>
            <a:r>
              <a:rPr lang="en-US" altLang="en-US" sz="2100" smtClean="0">
                <a:latin typeface="Courier New" pitchFamily="49" charset="0"/>
                <a:cs typeface="Courier New" pitchFamily="49" charset="0"/>
              </a:rPr>
              <a:t>}</a:t>
            </a:r>
            <a:endParaRPr lang="sr-Cyrl-RS" altLang="en-US" sz="21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idx="4294967295"/>
          </p:nvPr>
        </p:nvSpPr>
        <p:spPr>
          <a:xfrm>
            <a:off x="2868613" y="301625"/>
            <a:ext cx="6704012" cy="747713"/>
          </a:xfrm>
        </p:spPr>
        <p:txBody>
          <a:bodyPr lIns="91440" tIns="45720" rIns="91440" bIns="45720"/>
          <a:lstStyle/>
          <a:p>
            <a:pPr eaLnBrk="1"/>
            <a:r>
              <a:rPr lang="en-US" altLang="en-US" smtClean="0"/>
              <a:t>Faktorijel</a:t>
            </a:r>
          </a:p>
        </p:txBody>
      </p:sp>
      <p:sp>
        <p:nvSpPr>
          <p:cNvPr id="6" name="Rounded Rectangle 5"/>
          <p:cNvSpPr/>
          <p:nvPr/>
        </p:nvSpPr>
        <p:spPr>
          <a:xfrm>
            <a:off x="1824038" y="1935163"/>
            <a:ext cx="1236662" cy="6064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en-US" i="1" dirty="0"/>
              <a:t>5</a:t>
            </a:r>
            <a:r>
              <a:rPr lang="sr-Latn-RS" i="1" dirty="0"/>
              <a:t>! </a:t>
            </a:r>
            <a:r>
              <a:rPr lang="en-US" i="1" dirty="0"/>
              <a:t> =</a:t>
            </a:r>
            <a:r>
              <a:rPr lang="sr-Latn-RS" i="1" dirty="0"/>
              <a:t> </a:t>
            </a:r>
            <a:r>
              <a:rPr lang="en-US" i="1" dirty="0"/>
              <a:t> 5</a:t>
            </a:r>
            <a:r>
              <a:rPr lang="sr-Latn-RS" i="1" dirty="0"/>
              <a:t> </a:t>
            </a:r>
            <a:r>
              <a:rPr lang="en-US" i="1" dirty="0"/>
              <a:t> </a:t>
            </a:r>
            <a:r>
              <a:rPr lang="sr-Latn-RS" i="1" dirty="0"/>
              <a:t>·</a:t>
            </a:r>
            <a:r>
              <a:rPr lang="en-US" i="1" dirty="0"/>
              <a:t>  4!</a:t>
            </a:r>
          </a:p>
        </p:txBody>
      </p:sp>
      <p:sp>
        <p:nvSpPr>
          <p:cNvPr id="7" name="Rounded Rectangle 6"/>
          <p:cNvSpPr/>
          <p:nvPr/>
        </p:nvSpPr>
        <p:spPr>
          <a:xfrm>
            <a:off x="3060700" y="2800350"/>
            <a:ext cx="1236663" cy="6048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en-US" i="1" dirty="0"/>
              <a:t>4</a:t>
            </a:r>
            <a:r>
              <a:rPr lang="sr-Latn-RS" i="1" dirty="0"/>
              <a:t>! </a:t>
            </a:r>
            <a:r>
              <a:rPr lang="en-US" i="1" dirty="0"/>
              <a:t> =</a:t>
            </a:r>
            <a:r>
              <a:rPr lang="sr-Latn-RS" i="1" dirty="0"/>
              <a:t> </a:t>
            </a:r>
            <a:r>
              <a:rPr lang="en-US" i="1" dirty="0"/>
              <a:t> 4</a:t>
            </a:r>
            <a:r>
              <a:rPr lang="sr-Latn-RS" i="1" dirty="0"/>
              <a:t> </a:t>
            </a:r>
            <a:r>
              <a:rPr lang="en-US" i="1" dirty="0"/>
              <a:t> </a:t>
            </a:r>
            <a:r>
              <a:rPr lang="sr-Latn-RS" i="1" dirty="0"/>
              <a:t>·</a:t>
            </a:r>
            <a:r>
              <a:rPr lang="en-US" i="1" dirty="0"/>
              <a:t>  3!</a:t>
            </a:r>
          </a:p>
        </p:txBody>
      </p:sp>
      <p:sp>
        <p:nvSpPr>
          <p:cNvPr id="8" name="Rounded Rectangle 7"/>
          <p:cNvSpPr/>
          <p:nvPr/>
        </p:nvSpPr>
        <p:spPr>
          <a:xfrm>
            <a:off x="4297363" y="3714750"/>
            <a:ext cx="1236662" cy="6048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en-US" i="1" dirty="0"/>
              <a:t>3</a:t>
            </a:r>
            <a:r>
              <a:rPr lang="sr-Latn-RS" i="1" dirty="0"/>
              <a:t>! </a:t>
            </a:r>
            <a:r>
              <a:rPr lang="en-US" i="1" dirty="0"/>
              <a:t> =</a:t>
            </a:r>
            <a:r>
              <a:rPr lang="sr-Latn-RS" i="1" dirty="0"/>
              <a:t> </a:t>
            </a:r>
            <a:r>
              <a:rPr lang="en-US" i="1" dirty="0"/>
              <a:t> 3</a:t>
            </a:r>
            <a:r>
              <a:rPr lang="sr-Latn-RS" i="1" dirty="0"/>
              <a:t> </a:t>
            </a:r>
            <a:r>
              <a:rPr lang="en-US" i="1" dirty="0"/>
              <a:t> </a:t>
            </a:r>
            <a:r>
              <a:rPr lang="sr-Latn-RS" i="1" dirty="0"/>
              <a:t>·</a:t>
            </a:r>
            <a:r>
              <a:rPr lang="en-US" i="1" dirty="0"/>
              <a:t>  2!</a:t>
            </a:r>
          </a:p>
        </p:txBody>
      </p:sp>
      <p:sp>
        <p:nvSpPr>
          <p:cNvPr id="9" name="Rounded Rectangle 8"/>
          <p:cNvSpPr/>
          <p:nvPr/>
        </p:nvSpPr>
        <p:spPr>
          <a:xfrm>
            <a:off x="5535613" y="4687888"/>
            <a:ext cx="1236662" cy="6064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en-US" i="1" dirty="0"/>
              <a:t>2</a:t>
            </a:r>
            <a:r>
              <a:rPr lang="sr-Latn-RS" i="1" dirty="0"/>
              <a:t>! </a:t>
            </a:r>
            <a:r>
              <a:rPr lang="en-US" i="1" dirty="0"/>
              <a:t> =</a:t>
            </a:r>
            <a:r>
              <a:rPr lang="sr-Latn-RS" i="1" dirty="0"/>
              <a:t> </a:t>
            </a:r>
            <a:r>
              <a:rPr lang="en-US" i="1" dirty="0"/>
              <a:t> 2</a:t>
            </a:r>
            <a:r>
              <a:rPr lang="sr-Latn-RS" i="1" dirty="0"/>
              <a:t> </a:t>
            </a:r>
            <a:r>
              <a:rPr lang="en-US" i="1" dirty="0"/>
              <a:t> </a:t>
            </a:r>
            <a:r>
              <a:rPr lang="sr-Latn-RS" i="1" dirty="0"/>
              <a:t>·</a:t>
            </a:r>
            <a:r>
              <a:rPr lang="en-US" i="1" dirty="0"/>
              <a:t>  1!</a:t>
            </a:r>
          </a:p>
        </p:txBody>
      </p:sp>
      <p:sp>
        <p:nvSpPr>
          <p:cNvPr id="10" name="Rounded Rectangle 9"/>
          <p:cNvSpPr/>
          <p:nvPr/>
        </p:nvSpPr>
        <p:spPr>
          <a:xfrm>
            <a:off x="6772275" y="5548313"/>
            <a:ext cx="1235075" cy="6048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en-US" i="1" dirty="0"/>
              <a:t>1</a:t>
            </a:r>
            <a:r>
              <a:rPr lang="sr-Latn-RS" i="1" dirty="0"/>
              <a:t>! </a:t>
            </a:r>
            <a:r>
              <a:rPr lang="en-US" i="1" dirty="0"/>
              <a:t> =</a:t>
            </a:r>
            <a:r>
              <a:rPr lang="sr-Latn-RS" i="1" dirty="0"/>
              <a:t> </a:t>
            </a:r>
            <a:r>
              <a:rPr lang="en-US" i="1" dirty="0"/>
              <a:t>1</a:t>
            </a:r>
          </a:p>
        </p:txBody>
      </p:sp>
      <p:sp>
        <p:nvSpPr>
          <p:cNvPr id="16" name="Bent Arrow 15"/>
          <p:cNvSpPr/>
          <p:nvPr/>
        </p:nvSpPr>
        <p:spPr>
          <a:xfrm flipV="1">
            <a:off x="2755900" y="2632075"/>
            <a:ext cx="257175" cy="612775"/>
          </a:xfrm>
          <a:prstGeom prst="ben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defTabSz="914400" eaLnBrk="1" fontAlgn="auto" hangingPunct="1">
              <a:spcBef>
                <a:spcPts val="0"/>
              </a:spcBef>
              <a:spcAft>
                <a:spcPts val="0"/>
              </a:spcAft>
              <a:defRPr/>
            </a:pPr>
            <a:endParaRPr lang="en-US">
              <a:solidFill>
                <a:schemeClr val="tx1"/>
              </a:solidFill>
            </a:endParaRPr>
          </a:p>
        </p:txBody>
      </p:sp>
      <p:sp>
        <p:nvSpPr>
          <p:cNvPr id="17" name="Bent Arrow 16"/>
          <p:cNvSpPr/>
          <p:nvPr/>
        </p:nvSpPr>
        <p:spPr>
          <a:xfrm flipV="1">
            <a:off x="3973513" y="3522663"/>
            <a:ext cx="255587" cy="612775"/>
          </a:xfrm>
          <a:prstGeom prst="ben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defTabSz="914400" eaLnBrk="1" fontAlgn="auto" hangingPunct="1">
              <a:spcBef>
                <a:spcPts val="0"/>
              </a:spcBef>
              <a:spcAft>
                <a:spcPts val="0"/>
              </a:spcAft>
              <a:defRPr/>
            </a:pPr>
            <a:endParaRPr lang="en-US">
              <a:solidFill>
                <a:schemeClr val="tx1"/>
              </a:solidFill>
            </a:endParaRPr>
          </a:p>
        </p:txBody>
      </p:sp>
      <p:sp>
        <p:nvSpPr>
          <p:cNvPr id="18" name="Bent Arrow 17"/>
          <p:cNvSpPr/>
          <p:nvPr/>
        </p:nvSpPr>
        <p:spPr>
          <a:xfrm flipV="1">
            <a:off x="5219700" y="4435475"/>
            <a:ext cx="257175" cy="612775"/>
          </a:xfrm>
          <a:prstGeom prst="ben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defTabSz="914400" eaLnBrk="1" fontAlgn="auto" hangingPunct="1">
              <a:spcBef>
                <a:spcPts val="0"/>
              </a:spcBef>
              <a:spcAft>
                <a:spcPts val="0"/>
              </a:spcAft>
              <a:defRPr/>
            </a:pPr>
            <a:endParaRPr lang="en-US">
              <a:solidFill>
                <a:schemeClr val="tx1"/>
              </a:solidFill>
            </a:endParaRPr>
          </a:p>
        </p:txBody>
      </p:sp>
      <p:sp>
        <p:nvSpPr>
          <p:cNvPr id="19" name="Bent Arrow 18"/>
          <p:cNvSpPr/>
          <p:nvPr/>
        </p:nvSpPr>
        <p:spPr>
          <a:xfrm flipV="1">
            <a:off x="6446838" y="5416550"/>
            <a:ext cx="254000" cy="611188"/>
          </a:xfrm>
          <a:prstGeom prst="ben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defTabSz="914400" eaLnBrk="1" fontAlgn="auto" hangingPunct="1">
              <a:spcBef>
                <a:spcPts val="0"/>
              </a:spcBef>
              <a:spcAft>
                <a:spcPts val="0"/>
              </a:spcAft>
              <a:defRPr/>
            </a:pPr>
            <a:endParaRPr lang="en-US">
              <a:solidFill>
                <a:schemeClr val="tx1"/>
              </a:solidFill>
            </a:endParaRPr>
          </a:p>
        </p:txBody>
      </p:sp>
      <p:sp>
        <p:nvSpPr>
          <p:cNvPr id="20" name="Bent Arrow 19"/>
          <p:cNvSpPr/>
          <p:nvPr/>
        </p:nvSpPr>
        <p:spPr>
          <a:xfrm flipH="1">
            <a:off x="6900863" y="4860925"/>
            <a:ext cx="193675" cy="555625"/>
          </a:xfrm>
          <a:prstGeom prst="ben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endParaRPr lang="en-US">
              <a:solidFill>
                <a:schemeClr val="tx1"/>
              </a:solidFill>
            </a:endParaRPr>
          </a:p>
        </p:txBody>
      </p:sp>
      <p:sp>
        <p:nvSpPr>
          <p:cNvPr id="21" name="Bent Arrow 20"/>
          <p:cNvSpPr/>
          <p:nvPr/>
        </p:nvSpPr>
        <p:spPr>
          <a:xfrm flipH="1">
            <a:off x="5651500" y="3957638"/>
            <a:ext cx="195263" cy="555625"/>
          </a:xfrm>
          <a:prstGeom prst="ben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endParaRPr lang="en-US">
              <a:solidFill>
                <a:schemeClr val="tx1"/>
              </a:solidFill>
            </a:endParaRPr>
          </a:p>
        </p:txBody>
      </p:sp>
      <p:sp>
        <p:nvSpPr>
          <p:cNvPr id="22" name="Bent Arrow 21"/>
          <p:cNvSpPr/>
          <p:nvPr/>
        </p:nvSpPr>
        <p:spPr>
          <a:xfrm flipH="1">
            <a:off x="4376738" y="2970213"/>
            <a:ext cx="193675" cy="554037"/>
          </a:xfrm>
          <a:prstGeom prst="ben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endParaRPr lang="en-US">
              <a:solidFill>
                <a:schemeClr val="tx1"/>
              </a:solidFill>
            </a:endParaRPr>
          </a:p>
        </p:txBody>
      </p:sp>
      <p:sp>
        <p:nvSpPr>
          <p:cNvPr id="23" name="Bent Arrow 22"/>
          <p:cNvSpPr/>
          <p:nvPr/>
        </p:nvSpPr>
        <p:spPr>
          <a:xfrm flipH="1">
            <a:off x="3149600" y="2076450"/>
            <a:ext cx="193675" cy="555625"/>
          </a:xfrm>
          <a:prstGeom prst="ben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defTabSz="914400" eaLnBrk="1" fontAlgn="auto" hangingPunct="1">
              <a:spcBef>
                <a:spcPts val="0"/>
              </a:spcBef>
              <a:spcAft>
                <a:spcPts val="0"/>
              </a:spcAft>
              <a:defRPr/>
            </a:pPr>
            <a:endParaRPr lang="en-US">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idx="4294967295"/>
          </p:nvPr>
        </p:nvSpPr>
        <p:spPr>
          <a:xfrm>
            <a:off x="2868613" y="301625"/>
            <a:ext cx="6704012" cy="747713"/>
          </a:xfrm>
        </p:spPr>
        <p:txBody>
          <a:bodyPr lIns="91440" tIns="45720" rIns="91440" bIns="45720"/>
          <a:lstStyle/>
          <a:p>
            <a:pPr eaLnBrk="1"/>
            <a:r>
              <a:rPr lang="sr-Latn-RS" altLang="en-US" sz="3600" smtClean="0"/>
              <a:t>Raspoređivanje dama na šahovskoj tabli</a:t>
            </a:r>
            <a:endParaRPr lang="sr-Cyrl-RS" altLang="en-US" sz="3600" smtClean="0"/>
          </a:p>
        </p:txBody>
      </p:sp>
      <p:sp>
        <p:nvSpPr>
          <p:cNvPr id="64515" name="Content Placeholder 2"/>
          <p:cNvSpPr>
            <a:spLocks noGrp="1"/>
          </p:cNvSpPr>
          <p:nvPr>
            <p:ph idx="4294967295"/>
          </p:nvPr>
        </p:nvSpPr>
        <p:spPr>
          <a:xfrm>
            <a:off x="693738" y="1474788"/>
            <a:ext cx="8693150" cy="5334000"/>
          </a:xfrm>
        </p:spPr>
        <p:txBody>
          <a:bodyPr lIns="91440" tIns="45720" rIns="91440" bIns="45720"/>
          <a:lstStyle/>
          <a:p>
            <a:pPr eaLnBrk="1"/>
            <a:r>
              <a:rPr lang="sr-Latn-RS" altLang="en-US" smtClean="0"/>
              <a:t>Kako ispitati da li je neka pozicija dame dozvoljena ili ne</a:t>
            </a:r>
            <a:r>
              <a:rPr lang="en-US" altLang="en-US" smtClean="0"/>
              <a:t>?</a:t>
            </a:r>
          </a:p>
          <a:p>
            <a:pPr lvl="1" eaLnBrk="1"/>
            <a:r>
              <a:rPr lang="sr-Latn-RS" altLang="en-US" smtClean="0"/>
              <a:t>Matrica za markiranje</a:t>
            </a:r>
          </a:p>
          <a:p>
            <a:pPr lvl="1" eaLnBrk="1"/>
            <a:r>
              <a:rPr lang="sr-Latn-RS" altLang="en-US" smtClean="0"/>
              <a:t>Ispitivanje </a:t>
            </a:r>
            <a:r>
              <a:rPr lang="en-US" altLang="en-US" smtClean="0"/>
              <a:t>“</a:t>
            </a:r>
            <a:r>
              <a:rPr lang="sr-Latn-RS" altLang="en-US" smtClean="0"/>
              <a:t>sudara</a:t>
            </a:r>
            <a:r>
              <a:rPr lang="en-US" altLang="en-US" smtClean="0"/>
              <a:t>”</a:t>
            </a:r>
            <a:r>
              <a:rPr lang="sr-Latn-RS" altLang="en-US" smtClean="0"/>
              <a:t> sa prethodnim damama</a:t>
            </a:r>
          </a:p>
          <a:p>
            <a:pPr eaLnBrk="1"/>
            <a:endParaRPr lang="sr-Latn-RS" altLang="en-US" smtClean="0"/>
          </a:p>
          <a:p>
            <a:pPr eaLnBrk="1"/>
            <a:endParaRPr lang="en-US" altLang="en-US" smtClean="0"/>
          </a:p>
          <a:p>
            <a:pPr eaLnBrk="1"/>
            <a:endParaRPr lang="en-US" altLang="en-US" smtClean="0"/>
          </a:p>
          <a:p>
            <a:pPr eaLnBrk="1"/>
            <a:endParaRPr lang="sr-Latn-RS" altLang="en-US" smtClean="0"/>
          </a:p>
          <a:p>
            <a:pPr eaLnBrk="1"/>
            <a:r>
              <a:rPr lang="sr-Latn-RS" altLang="en-US" smtClean="0"/>
              <a:t>Broj rešenja u odnosu na veličinu </a:t>
            </a:r>
            <a:r>
              <a:rPr lang="en-US" altLang="en-US" smtClean="0"/>
              <a:t>“</a:t>
            </a:r>
            <a:r>
              <a:rPr lang="sr-Latn-RS" altLang="en-US" smtClean="0"/>
              <a:t>šahovske</a:t>
            </a:r>
            <a:r>
              <a:rPr lang="en-US" altLang="en-US" smtClean="0"/>
              <a:t>”</a:t>
            </a:r>
            <a:r>
              <a:rPr lang="sr-Latn-RS" altLang="en-US" smtClean="0"/>
              <a:t> table</a:t>
            </a:r>
            <a:endParaRPr lang="en-US" altLang="en-US" smtClean="0"/>
          </a:p>
          <a:p>
            <a:pPr eaLnBrk="1"/>
            <a:endParaRPr lang="sr-Latn-RS" altLang="en-US" smtClean="0"/>
          </a:p>
        </p:txBody>
      </p:sp>
      <p:graphicFrame>
        <p:nvGraphicFramePr>
          <p:cNvPr id="4" name="Table 3"/>
          <p:cNvGraphicFramePr>
            <a:graphicFrameLocks noGrp="1"/>
          </p:cNvGraphicFramePr>
          <p:nvPr/>
        </p:nvGraphicFramePr>
        <p:xfrm>
          <a:off x="780834" y="4146466"/>
          <a:ext cx="8569210" cy="1118935"/>
        </p:xfrm>
        <a:graphic>
          <a:graphicData uri="http://schemas.openxmlformats.org/drawingml/2006/table">
            <a:tbl>
              <a:tblPr firstRow="1" bandRow="1">
                <a:tableStyleId>{21E4AEA4-8DFA-4A89-87EB-49C32662AFE0}</a:tableStyleId>
              </a:tblPr>
              <a:tblGrid>
                <a:gridCol w="856921">
                  <a:extLst>
                    <a:ext uri="{9D8B030D-6E8A-4147-A177-3AD203B41FA5}">
                      <a16:colId xmlns="" xmlns:a16="http://schemas.microsoft.com/office/drawing/2014/main" val="20000"/>
                    </a:ext>
                  </a:extLst>
                </a:gridCol>
                <a:gridCol w="856921">
                  <a:extLst>
                    <a:ext uri="{9D8B030D-6E8A-4147-A177-3AD203B41FA5}">
                      <a16:colId xmlns="" xmlns:a16="http://schemas.microsoft.com/office/drawing/2014/main" val="20001"/>
                    </a:ext>
                  </a:extLst>
                </a:gridCol>
                <a:gridCol w="856921">
                  <a:extLst>
                    <a:ext uri="{9D8B030D-6E8A-4147-A177-3AD203B41FA5}">
                      <a16:colId xmlns="" xmlns:a16="http://schemas.microsoft.com/office/drawing/2014/main" val="20002"/>
                    </a:ext>
                  </a:extLst>
                </a:gridCol>
                <a:gridCol w="856921">
                  <a:extLst>
                    <a:ext uri="{9D8B030D-6E8A-4147-A177-3AD203B41FA5}">
                      <a16:colId xmlns="" xmlns:a16="http://schemas.microsoft.com/office/drawing/2014/main" val="20003"/>
                    </a:ext>
                  </a:extLst>
                </a:gridCol>
                <a:gridCol w="856921">
                  <a:extLst>
                    <a:ext uri="{9D8B030D-6E8A-4147-A177-3AD203B41FA5}">
                      <a16:colId xmlns="" xmlns:a16="http://schemas.microsoft.com/office/drawing/2014/main" val="20004"/>
                    </a:ext>
                  </a:extLst>
                </a:gridCol>
                <a:gridCol w="856921">
                  <a:extLst>
                    <a:ext uri="{9D8B030D-6E8A-4147-A177-3AD203B41FA5}">
                      <a16:colId xmlns="" xmlns:a16="http://schemas.microsoft.com/office/drawing/2014/main" val="20005"/>
                    </a:ext>
                  </a:extLst>
                </a:gridCol>
                <a:gridCol w="856921">
                  <a:extLst>
                    <a:ext uri="{9D8B030D-6E8A-4147-A177-3AD203B41FA5}">
                      <a16:colId xmlns="" xmlns:a16="http://schemas.microsoft.com/office/drawing/2014/main" val="20006"/>
                    </a:ext>
                  </a:extLst>
                </a:gridCol>
                <a:gridCol w="856921">
                  <a:extLst>
                    <a:ext uri="{9D8B030D-6E8A-4147-A177-3AD203B41FA5}">
                      <a16:colId xmlns="" xmlns:a16="http://schemas.microsoft.com/office/drawing/2014/main" val="20007"/>
                    </a:ext>
                  </a:extLst>
                </a:gridCol>
                <a:gridCol w="856921">
                  <a:extLst>
                    <a:ext uri="{9D8B030D-6E8A-4147-A177-3AD203B41FA5}">
                      <a16:colId xmlns="" xmlns:a16="http://schemas.microsoft.com/office/drawing/2014/main" val="20008"/>
                    </a:ext>
                  </a:extLst>
                </a:gridCol>
                <a:gridCol w="856921">
                  <a:extLst>
                    <a:ext uri="{9D8B030D-6E8A-4147-A177-3AD203B41FA5}">
                      <a16:colId xmlns="" xmlns:a16="http://schemas.microsoft.com/office/drawing/2014/main" val="20009"/>
                    </a:ext>
                  </a:extLst>
                </a:gridCol>
              </a:tblGrid>
              <a:tr h="408587">
                <a:tc>
                  <a:txBody>
                    <a:bodyPr/>
                    <a:lstStyle/>
                    <a:p>
                      <a:endParaRPr lang="sr-Latn-RS" sz="2000"/>
                    </a:p>
                  </a:txBody>
                  <a:tcPr marL="75611" marR="75611" marT="50374" marB="50374">
                    <a:blipFill rotWithShape="0">
                      <a:blip r:embed="rId2"/>
                      <a:stretch>
                        <a:fillRect l="-588" t="-8065" r="-902941" b="-122581"/>
                      </a:stretch>
                    </a:blipFill>
                  </a:tcPr>
                </a:tc>
                <a:tc>
                  <a:txBody>
                    <a:bodyPr/>
                    <a:lstStyle/>
                    <a:p>
                      <a:endParaRPr lang="sr-Latn-RS" sz="2000"/>
                    </a:p>
                  </a:txBody>
                  <a:tcPr marL="75611" marR="75611" marT="50374" marB="50374">
                    <a:blipFill rotWithShape="0">
                      <a:blip r:embed="rId2"/>
                      <a:stretch>
                        <a:fillRect l="-100588" t="-8065" r="-802941" b="-122581"/>
                      </a:stretch>
                    </a:blipFill>
                  </a:tcPr>
                </a:tc>
                <a:tc>
                  <a:txBody>
                    <a:bodyPr/>
                    <a:lstStyle/>
                    <a:p>
                      <a:endParaRPr lang="sr-Latn-RS" sz="2000"/>
                    </a:p>
                  </a:txBody>
                  <a:tcPr marL="75611" marR="75611" marT="50374" marB="50374">
                    <a:blipFill rotWithShape="0">
                      <a:blip r:embed="rId2"/>
                      <a:stretch>
                        <a:fillRect l="-200588" t="-8065" r="-702941" b="-122581"/>
                      </a:stretch>
                    </a:blipFill>
                  </a:tcPr>
                </a:tc>
                <a:tc>
                  <a:txBody>
                    <a:bodyPr/>
                    <a:lstStyle/>
                    <a:p>
                      <a:endParaRPr lang="sr-Latn-RS" sz="2000"/>
                    </a:p>
                  </a:txBody>
                  <a:tcPr marL="75611" marR="75611" marT="50374" marB="50374">
                    <a:blipFill rotWithShape="0">
                      <a:blip r:embed="rId2"/>
                      <a:stretch>
                        <a:fillRect l="-300588" t="-8065" r="-602941" b="-122581"/>
                      </a:stretch>
                    </a:blipFill>
                  </a:tcPr>
                </a:tc>
                <a:tc>
                  <a:txBody>
                    <a:bodyPr/>
                    <a:lstStyle/>
                    <a:p>
                      <a:endParaRPr lang="sr-Latn-RS" sz="2000"/>
                    </a:p>
                  </a:txBody>
                  <a:tcPr marL="75611" marR="75611" marT="50374" marB="50374">
                    <a:blipFill rotWithShape="0">
                      <a:blip r:embed="rId2"/>
                      <a:stretch>
                        <a:fillRect l="-398246" t="-8065" r="-499415" b="-122581"/>
                      </a:stretch>
                    </a:blipFill>
                  </a:tcPr>
                </a:tc>
                <a:tc>
                  <a:txBody>
                    <a:bodyPr/>
                    <a:lstStyle/>
                    <a:p>
                      <a:endParaRPr lang="sr-Latn-RS" sz="2000"/>
                    </a:p>
                  </a:txBody>
                  <a:tcPr marL="75611" marR="75611" marT="50374" marB="50374">
                    <a:blipFill rotWithShape="0">
                      <a:blip r:embed="rId2"/>
                      <a:stretch>
                        <a:fillRect l="-501176" t="-8065" r="-402353" b="-122581"/>
                      </a:stretch>
                    </a:blipFill>
                  </a:tcPr>
                </a:tc>
                <a:tc>
                  <a:txBody>
                    <a:bodyPr/>
                    <a:lstStyle/>
                    <a:p>
                      <a:endParaRPr lang="sr-Latn-RS" sz="2000"/>
                    </a:p>
                  </a:txBody>
                  <a:tcPr marL="75611" marR="75611" marT="50374" marB="50374">
                    <a:blipFill rotWithShape="0">
                      <a:blip r:embed="rId2"/>
                      <a:stretch>
                        <a:fillRect l="-601176" t="-8065" r="-302353" b="-122581"/>
                      </a:stretch>
                    </a:blipFill>
                  </a:tcPr>
                </a:tc>
                <a:tc>
                  <a:txBody>
                    <a:bodyPr/>
                    <a:lstStyle/>
                    <a:p>
                      <a:endParaRPr lang="sr-Latn-RS" sz="2000"/>
                    </a:p>
                  </a:txBody>
                  <a:tcPr marL="75611" marR="75611" marT="50374" marB="50374">
                    <a:blipFill rotWithShape="0">
                      <a:blip r:embed="rId2"/>
                      <a:stretch>
                        <a:fillRect l="-701176" t="-8065" r="-202353" b="-122581"/>
                      </a:stretch>
                    </a:blipFill>
                  </a:tcPr>
                </a:tc>
                <a:tc>
                  <a:txBody>
                    <a:bodyPr/>
                    <a:lstStyle/>
                    <a:p>
                      <a:endParaRPr lang="sr-Latn-RS" sz="2000"/>
                    </a:p>
                  </a:txBody>
                  <a:tcPr marL="75611" marR="75611" marT="50374" marB="50374">
                    <a:blipFill rotWithShape="0">
                      <a:blip r:embed="rId2"/>
                      <a:stretch>
                        <a:fillRect l="-801176" t="-8065" r="-102353" b="-122581"/>
                      </a:stretch>
                    </a:blipFill>
                  </a:tcPr>
                </a:tc>
                <a:tc>
                  <a:txBody>
                    <a:bodyPr/>
                    <a:lstStyle/>
                    <a:p>
                      <a:endParaRPr lang="sr-Latn-RS" sz="2000"/>
                    </a:p>
                  </a:txBody>
                  <a:tcPr marL="75611" marR="75611" marT="50374" marB="50374">
                    <a:blipFill rotWithShape="0">
                      <a:blip r:embed="rId2"/>
                      <a:stretch>
                        <a:fillRect l="-901176" t="-8065" r="-2353" b="-122581"/>
                      </a:stretch>
                    </a:blipFill>
                  </a:tcPr>
                </a:tc>
                <a:extLst>
                  <a:ext uri="{0D108BD9-81ED-4DB2-BD59-A6C34878D82A}">
                    <a16:rowId xmlns="" xmlns:a16="http://schemas.microsoft.com/office/drawing/2014/main" val="10000"/>
                  </a:ext>
                </a:extLst>
              </a:tr>
              <a:tr h="408587">
                <a:tc>
                  <a:txBody>
                    <a:bodyPr/>
                    <a:lstStyle/>
                    <a:p>
                      <a:pPr algn="ctr"/>
                      <a:r>
                        <a:rPr lang="en-US" sz="2000" dirty="0" smtClean="0"/>
                        <a:t>2</a:t>
                      </a:r>
                      <a:endParaRPr lang="sr-Cyrl-RS" sz="2000" i="1" dirty="0"/>
                    </a:p>
                  </a:txBody>
                  <a:tcPr marL="75611" marR="75611" marT="50374" marB="50374"/>
                </a:tc>
                <a:tc>
                  <a:txBody>
                    <a:bodyPr/>
                    <a:lstStyle/>
                    <a:p>
                      <a:pPr algn="ctr"/>
                      <a:r>
                        <a:rPr lang="en-US" sz="2000" dirty="0" smtClean="0"/>
                        <a:t>10</a:t>
                      </a:r>
                      <a:endParaRPr lang="sr-Cyrl-RS" sz="2000" i="1" dirty="0"/>
                    </a:p>
                  </a:txBody>
                  <a:tcPr marL="75611" marR="75611" marT="50374" marB="50374"/>
                </a:tc>
                <a:tc>
                  <a:txBody>
                    <a:bodyPr/>
                    <a:lstStyle/>
                    <a:p>
                      <a:pPr algn="ctr"/>
                      <a:r>
                        <a:rPr lang="en-US" sz="2000" dirty="0" smtClean="0"/>
                        <a:t>4</a:t>
                      </a:r>
                      <a:endParaRPr lang="sr-Cyrl-RS" sz="2000" i="1" dirty="0"/>
                    </a:p>
                  </a:txBody>
                  <a:tcPr marL="75611" marR="75611" marT="50374" marB="50374"/>
                </a:tc>
                <a:tc>
                  <a:txBody>
                    <a:bodyPr/>
                    <a:lstStyle/>
                    <a:p>
                      <a:pPr algn="ctr"/>
                      <a:r>
                        <a:rPr lang="en-US" sz="2000" dirty="0" smtClean="0"/>
                        <a:t>40</a:t>
                      </a:r>
                      <a:endParaRPr lang="sr-Cyrl-RS" sz="2000" i="1" dirty="0"/>
                    </a:p>
                  </a:txBody>
                  <a:tcPr marL="75611" marR="75611" marT="50374" marB="50374"/>
                </a:tc>
                <a:tc>
                  <a:txBody>
                    <a:bodyPr/>
                    <a:lstStyle/>
                    <a:p>
                      <a:pPr algn="ctr"/>
                      <a:r>
                        <a:rPr lang="en-US" sz="2000" dirty="0" smtClean="0"/>
                        <a:t>92</a:t>
                      </a:r>
                      <a:endParaRPr lang="sr-Cyrl-RS" sz="2000" i="1" dirty="0"/>
                    </a:p>
                  </a:txBody>
                  <a:tcPr marL="75611" marR="75611" marT="50374" marB="50374"/>
                </a:tc>
                <a:tc>
                  <a:txBody>
                    <a:bodyPr/>
                    <a:lstStyle/>
                    <a:p>
                      <a:pPr algn="ctr"/>
                      <a:r>
                        <a:rPr lang="en-US" sz="2000" dirty="0" smtClean="0"/>
                        <a:t>352</a:t>
                      </a:r>
                      <a:endParaRPr lang="sr-Cyrl-RS" sz="2000" i="1" dirty="0"/>
                    </a:p>
                  </a:txBody>
                  <a:tcPr marL="75611" marR="75611" marT="50374" marB="50374"/>
                </a:tc>
                <a:tc>
                  <a:txBody>
                    <a:bodyPr/>
                    <a:lstStyle/>
                    <a:p>
                      <a:pPr algn="ctr"/>
                      <a:r>
                        <a:rPr lang="en-US" sz="2000" dirty="0" smtClean="0"/>
                        <a:t>724</a:t>
                      </a:r>
                      <a:endParaRPr lang="sr-Cyrl-RS" sz="2000" i="1" dirty="0"/>
                    </a:p>
                  </a:txBody>
                  <a:tcPr marL="75611" marR="75611" marT="50374" marB="50374"/>
                </a:tc>
                <a:tc>
                  <a:txBody>
                    <a:bodyPr/>
                    <a:lstStyle/>
                    <a:p>
                      <a:pPr algn="ctr"/>
                      <a:r>
                        <a:rPr lang="en-US" sz="2000" dirty="0" smtClean="0"/>
                        <a:t>2680</a:t>
                      </a:r>
                      <a:endParaRPr lang="sr-Cyrl-RS" sz="2000" i="1" dirty="0"/>
                    </a:p>
                  </a:txBody>
                  <a:tcPr marL="75611" marR="75611" marT="50374" marB="50374"/>
                </a:tc>
                <a:tc>
                  <a:txBody>
                    <a:bodyPr/>
                    <a:lstStyle/>
                    <a:p>
                      <a:pPr algn="ctr"/>
                      <a:r>
                        <a:rPr lang="en-US" sz="2000" dirty="0" smtClean="0"/>
                        <a:t>14200</a:t>
                      </a:r>
                      <a:endParaRPr lang="sr-Cyrl-RS" sz="2000" i="1" dirty="0"/>
                    </a:p>
                  </a:txBody>
                  <a:tcPr marL="75611" marR="75611" marT="50374" marB="50374"/>
                </a:tc>
                <a:tc>
                  <a:txBody>
                    <a:bodyPr/>
                    <a:lstStyle/>
                    <a:p>
                      <a:pPr algn="ctr"/>
                      <a:r>
                        <a:rPr lang="en-US" sz="2000" dirty="0" smtClean="0"/>
                        <a:t>73712</a:t>
                      </a:r>
                      <a:endParaRPr lang="sr-Cyrl-RS" sz="2000" i="1" dirty="0"/>
                    </a:p>
                  </a:txBody>
                  <a:tcPr marL="75611" marR="75611" marT="50374" marB="50374"/>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idx="4294967295"/>
          </p:nvPr>
        </p:nvSpPr>
        <p:spPr>
          <a:xfrm>
            <a:off x="2868613" y="301625"/>
            <a:ext cx="6704012" cy="746125"/>
          </a:xfrm>
        </p:spPr>
        <p:txBody>
          <a:bodyPr lIns="91440" tIns="45720" rIns="91440" bIns="45720"/>
          <a:lstStyle/>
          <a:p>
            <a:pPr eaLnBrk="1"/>
            <a:r>
              <a:rPr lang="sr-Latn-RS" altLang="en-US" smtClean="0"/>
              <a:t>Hanojske kule</a:t>
            </a:r>
            <a:endParaRPr lang="sr-Cyrl-RS" altLang="en-US" smtClean="0"/>
          </a:p>
        </p:txBody>
      </p:sp>
      <p:sp>
        <p:nvSpPr>
          <p:cNvPr id="3" name="Content Placeholder 2"/>
          <p:cNvSpPr>
            <a:spLocks noGrp="1" noRot="1" noChangeAspect="1" noMove="1" noResize="1" noEditPoints="1" noAdjustHandles="1" noChangeArrowheads="1" noChangeShapeType="1" noTextEdit="1"/>
          </p:cNvSpPr>
          <p:nvPr>
            <p:ph idx="4294967295"/>
          </p:nvPr>
        </p:nvSpPr>
        <p:spPr>
          <a:xfrm>
            <a:off x="693188" y="1475862"/>
            <a:ext cx="8693762" cy="5332439"/>
          </a:xfrm>
          <a:blipFill rotWithShape="0">
            <a:blip r:embed="rId3"/>
            <a:stretch>
              <a:fillRect l="-1217" t="-2144" r="-1159"/>
            </a:stretch>
          </a:blipFill>
          <a:extLst/>
        </p:spPr>
        <p:txBody>
          <a:bodyPr lIns="91440" tIns="45720" rIns="91440" bIns="45720" rtlCol="0">
            <a:normAutofit/>
          </a:bodyPr>
          <a:lstStyle/>
          <a:p>
            <a:pPr marL="228600" indent="-228600" defTabSz="914400" eaLnBrk="1" fontAlgn="auto" hangingPunct="1">
              <a:lnSpc>
                <a:spcPct val="90000"/>
              </a:lnSpc>
              <a:spcBef>
                <a:spcPts val="1000"/>
              </a:spcBef>
              <a:spcAft>
                <a:spcPts val="0"/>
              </a:spcAft>
              <a:buClrTx/>
              <a:buSzTx/>
              <a:buFont typeface="Arial" panose="020B0604020202020204" pitchFamily="34" charset="0"/>
              <a:buChar char="•"/>
              <a:defRPr/>
            </a:pPr>
            <a:r>
              <a:rPr lang="sr-Cyrl-RS" sz="2800">
                <a:noFill/>
                <a:cs typeface="+mn-cs"/>
              </a:rPr>
              <a:t> </a:t>
            </a:r>
          </a:p>
        </p:txBody>
      </p:sp>
      <p:sp>
        <p:nvSpPr>
          <p:cNvPr id="5" name="Rounded Rectangle 4"/>
          <p:cNvSpPr/>
          <p:nvPr/>
        </p:nvSpPr>
        <p:spPr>
          <a:xfrm>
            <a:off x="1096963" y="6615113"/>
            <a:ext cx="3727450" cy="206375"/>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defTabSz="914400" eaLnBrk="1" fontAlgn="auto" hangingPunct="1">
              <a:spcBef>
                <a:spcPts val="0"/>
              </a:spcBef>
              <a:spcAft>
                <a:spcPts val="0"/>
              </a:spcAft>
              <a:defRPr/>
            </a:pPr>
            <a:endParaRPr lang="sr-Cyrl-RS"/>
          </a:p>
        </p:txBody>
      </p:sp>
      <p:sp>
        <p:nvSpPr>
          <p:cNvPr id="6" name="Rounded Rectangle 5"/>
          <p:cNvSpPr/>
          <p:nvPr/>
        </p:nvSpPr>
        <p:spPr>
          <a:xfrm>
            <a:off x="1844675" y="4414838"/>
            <a:ext cx="84138" cy="2187575"/>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eaLnBrk="1" fontAlgn="auto" hangingPunct="1">
              <a:spcBef>
                <a:spcPts val="0"/>
              </a:spcBef>
              <a:spcAft>
                <a:spcPts val="0"/>
              </a:spcAft>
              <a:defRPr/>
            </a:pPr>
            <a:endParaRPr lang="sr-Cyrl-RS"/>
          </a:p>
        </p:txBody>
      </p:sp>
      <p:sp>
        <p:nvSpPr>
          <p:cNvPr id="8" name="Rounded Rectangle 7"/>
          <p:cNvSpPr/>
          <p:nvPr/>
        </p:nvSpPr>
        <p:spPr>
          <a:xfrm>
            <a:off x="2816225" y="4414838"/>
            <a:ext cx="100013" cy="2200275"/>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eaLnBrk="1" fontAlgn="auto" hangingPunct="1">
              <a:spcBef>
                <a:spcPts val="0"/>
              </a:spcBef>
              <a:spcAft>
                <a:spcPts val="0"/>
              </a:spcAft>
              <a:defRPr/>
            </a:pPr>
            <a:endParaRPr lang="sr-Cyrl-RS"/>
          </a:p>
        </p:txBody>
      </p:sp>
      <p:sp>
        <p:nvSpPr>
          <p:cNvPr id="9" name="Rounded Rectangle 8"/>
          <p:cNvSpPr/>
          <p:nvPr/>
        </p:nvSpPr>
        <p:spPr>
          <a:xfrm>
            <a:off x="3803650" y="4414838"/>
            <a:ext cx="95250" cy="2200275"/>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eaLnBrk="1" fontAlgn="auto" hangingPunct="1">
              <a:spcBef>
                <a:spcPts val="0"/>
              </a:spcBef>
              <a:spcAft>
                <a:spcPts val="0"/>
              </a:spcAft>
              <a:defRPr/>
            </a:pPr>
            <a:endParaRPr lang="sr-Cyrl-RS"/>
          </a:p>
        </p:txBody>
      </p:sp>
      <p:sp>
        <p:nvSpPr>
          <p:cNvPr id="14" name="Rounded Rectangle 13"/>
          <p:cNvSpPr/>
          <p:nvPr/>
        </p:nvSpPr>
        <p:spPr>
          <a:xfrm>
            <a:off x="1220788" y="6372225"/>
            <a:ext cx="1228725" cy="2301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en-US" sz="1200" dirty="0"/>
              <a:t>9</a:t>
            </a:r>
            <a:endParaRPr lang="sr-Cyrl-RS" sz="1200" dirty="0"/>
          </a:p>
        </p:txBody>
      </p:sp>
      <p:sp>
        <p:nvSpPr>
          <p:cNvPr id="15" name="Rounded Rectangle 14"/>
          <p:cNvSpPr/>
          <p:nvPr/>
        </p:nvSpPr>
        <p:spPr>
          <a:xfrm>
            <a:off x="1279525" y="6162675"/>
            <a:ext cx="1111250" cy="2095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en-US" sz="1200" dirty="0"/>
              <a:t>8</a:t>
            </a:r>
            <a:endParaRPr lang="sr-Cyrl-RS" sz="1200" dirty="0"/>
          </a:p>
        </p:txBody>
      </p:sp>
      <p:sp>
        <p:nvSpPr>
          <p:cNvPr id="16" name="Rounded Rectangle 15"/>
          <p:cNvSpPr/>
          <p:nvPr/>
        </p:nvSpPr>
        <p:spPr>
          <a:xfrm>
            <a:off x="1349375" y="5956300"/>
            <a:ext cx="998538" cy="206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en-US" sz="1200" dirty="0"/>
              <a:t>7</a:t>
            </a:r>
            <a:endParaRPr lang="sr-Cyrl-RS" sz="1200" dirty="0"/>
          </a:p>
        </p:txBody>
      </p:sp>
      <p:sp>
        <p:nvSpPr>
          <p:cNvPr id="17" name="Rounded Rectangle 16"/>
          <p:cNvSpPr/>
          <p:nvPr/>
        </p:nvSpPr>
        <p:spPr>
          <a:xfrm>
            <a:off x="1420813" y="5746750"/>
            <a:ext cx="857250" cy="206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en-US" sz="1200" dirty="0"/>
              <a:t>6</a:t>
            </a:r>
            <a:endParaRPr lang="sr-Cyrl-RS" sz="1200" dirty="0"/>
          </a:p>
        </p:txBody>
      </p:sp>
      <p:sp>
        <p:nvSpPr>
          <p:cNvPr id="18" name="Rounded Rectangle 17"/>
          <p:cNvSpPr/>
          <p:nvPr/>
        </p:nvSpPr>
        <p:spPr>
          <a:xfrm>
            <a:off x="1495425" y="5537200"/>
            <a:ext cx="739775" cy="206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en-US" sz="1200" dirty="0"/>
              <a:t>5</a:t>
            </a:r>
            <a:endParaRPr lang="sr-Cyrl-RS" sz="1200" dirty="0"/>
          </a:p>
        </p:txBody>
      </p:sp>
      <p:sp>
        <p:nvSpPr>
          <p:cNvPr id="19" name="Rounded Rectangle 18"/>
          <p:cNvSpPr/>
          <p:nvPr/>
        </p:nvSpPr>
        <p:spPr>
          <a:xfrm>
            <a:off x="1549400" y="5334000"/>
            <a:ext cx="630238" cy="206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en-US" sz="1200" dirty="0"/>
              <a:t>4</a:t>
            </a:r>
            <a:endParaRPr lang="sr-Cyrl-RS" sz="1200" dirty="0"/>
          </a:p>
        </p:txBody>
      </p:sp>
      <p:sp>
        <p:nvSpPr>
          <p:cNvPr id="20" name="Rounded Rectangle 19"/>
          <p:cNvSpPr/>
          <p:nvPr/>
        </p:nvSpPr>
        <p:spPr>
          <a:xfrm>
            <a:off x="1611313" y="5124450"/>
            <a:ext cx="514350" cy="206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en-US" sz="1200" dirty="0"/>
              <a:t>3</a:t>
            </a:r>
            <a:endParaRPr lang="sr-Cyrl-RS" sz="1200" dirty="0"/>
          </a:p>
        </p:txBody>
      </p:sp>
      <p:sp>
        <p:nvSpPr>
          <p:cNvPr id="21" name="Rounded Rectangle 20"/>
          <p:cNvSpPr/>
          <p:nvPr/>
        </p:nvSpPr>
        <p:spPr>
          <a:xfrm>
            <a:off x="1671638" y="4927600"/>
            <a:ext cx="387350" cy="1889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en-US" sz="1200" dirty="0"/>
              <a:t>2</a:t>
            </a:r>
            <a:endParaRPr lang="sr-Cyrl-RS" sz="1200" dirty="0"/>
          </a:p>
        </p:txBody>
      </p:sp>
      <p:sp>
        <p:nvSpPr>
          <p:cNvPr id="22" name="Rounded Rectangle 21"/>
          <p:cNvSpPr/>
          <p:nvPr/>
        </p:nvSpPr>
        <p:spPr>
          <a:xfrm>
            <a:off x="1731963" y="4721225"/>
            <a:ext cx="287337" cy="1936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en-US" sz="1200" dirty="0"/>
              <a:t>1</a:t>
            </a:r>
            <a:endParaRPr lang="sr-Cyrl-RS" sz="1200" dirty="0"/>
          </a:p>
        </p:txBody>
      </p:sp>
      <p:sp>
        <p:nvSpPr>
          <p:cNvPr id="23" name="Rounded Rectangle 22"/>
          <p:cNvSpPr/>
          <p:nvPr/>
        </p:nvSpPr>
        <p:spPr>
          <a:xfrm>
            <a:off x="5661025" y="6602413"/>
            <a:ext cx="3725863" cy="206375"/>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defTabSz="914400" eaLnBrk="1" fontAlgn="auto" hangingPunct="1">
              <a:spcBef>
                <a:spcPts val="0"/>
              </a:spcBef>
              <a:spcAft>
                <a:spcPts val="0"/>
              </a:spcAft>
              <a:defRPr/>
            </a:pPr>
            <a:endParaRPr lang="sr-Cyrl-RS"/>
          </a:p>
        </p:txBody>
      </p:sp>
      <p:sp>
        <p:nvSpPr>
          <p:cNvPr id="24" name="Rounded Rectangle 23"/>
          <p:cNvSpPr/>
          <p:nvPr/>
        </p:nvSpPr>
        <p:spPr>
          <a:xfrm>
            <a:off x="8370888" y="4414838"/>
            <a:ext cx="84137" cy="2187575"/>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eaLnBrk="1" fontAlgn="auto" hangingPunct="1">
              <a:spcBef>
                <a:spcPts val="0"/>
              </a:spcBef>
              <a:spcAft>
                <a:spcPts val="0"/>
              </a:spcAft>
              <a:defRPr/>
            </a:pPr>
            <a:endParaRPr lang="sr-Cyrl-RS"/>
          </a:p>
        </p:txBody>
      </p:sp>
      <p:sp>
        <p:nvSpPr>
          <p:cNvPr id="25" name="Rounded Rectangle 24"/>
          <p:cNvSpPr/>
          <p:nvPr/>
        </p:nvSpPr>
        <p:spPr>
          <a:xfrm>
            <a:off x="7378700" y="4402138"/>
            <a:ext cx="101600" cy="2200275"/>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eaLnBrk="1" fontAlgn="auto" hangingPunct="1">
              <a:spcBef>
                <a:spcPts val="0"/>
              </a:spcBef>
              <a:spcAft>
                <a:spcPts val="0"/>
              </a:spcAft>
              <a:defRPr/>
            </a:pPr>
            <a:endParaRPr lang="sr-Cyrl-RS"/>
          </a:p>
        </p:txBody>
      </p:sp>
      <p:sp>
        <p:nvSpPr>
          <p:cNvPr id="26" name="Rounded Rectangle 25"/>
          <p:cNvSpPr/>
          <p:nvPr/>
        </p:nvSpPr>
        <p:spPr>
          <a:xfrm>
            <a:off x="6381750" y="4391025"/>
            <a:ext cx="95250" cy="2198688"/>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eaLnBrk="1" fontAlgn="auto" hangingPunct="1">
              <a:spcBef>
                <a:spcPts val="0"/>
              </a:spcBef>
              <a:spcAft>
                <a:spcPts val="0"/>
              </a:spcAft>
              <a:defRPr/>
            </a:pPr>
            <a:endParaRPr lang="sr-Cyrl-RS"/>
          </a:p>
        </p:txBody>
      </p:sp>
      <p:sp>
        <p:nvSpPr>
          <p:cNvPr id="27" name="Rounded Rectangle 26"/>
          <p:cNvSpPr/>
          <p:nvPr/>
        </p:nvSpPr>
        <p:spPr>
          <a:xfrm>
            <a:off x="7748588" y="6372225"/>
            <a:ext cx="1228725" cy="2301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en-US" sz="1200" dirty="0"/>
              <a:t>9</a:t>
            </a:r>
            <a:endParaRPr lang="sr-Cyrl-RS" sz="1200" dirty="0"/>
          </a:p>
        </p:txBody>
      </p:sp>
      <p:sp>
        <p:nvSpPr>
          <p:cNvPr id="28" name="Rounded Rectangle 27"/>
          <p:cNvSpPr/>
          <p:nvPr/>
        </p:nvSpPr>
        <p:spPr>
          <a:xfrm>
            <a:off x="7807325" y="6162675"/>
            <a:ext cx="1109663" cy="2095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en-US" sz="1200" dirty="0"/>
              <a:t>8</a:t>
            </a:r>
            <a:endParaRPr lang="sr-Cyrl-RS" sz="1200" dirty="0"/>
          </a:p>
        </p:txBody>
      </p:sp>
      <p:sp>
        <p:nvSpPr>
          <p:cNvPr id="29" name="Rounded Rectangle 28"/>
          <p:cNvSpPr/>
          <p:nvPr/>
        </p:nvSpPr>
        <p:spPr>
          <a:xfrm>
            <a:off x="7875588" y="5956300"/>
            <a:ext cx="1000125" cy="206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en-US" sz="1200" dirty="0"/>
              <a:t>7</a:t>
            </a:r>
            <a:endParaRPr lang="sr-Cyrl-RS" sz="1200" dirty="0"/>
          </a:p>
        </p:txBody>
      </p:sp>
      <p:sp>
        <p:nvSpPr>
          <p:cNvPr id="30" name="Rounded Rectangle 29"/>
          <p:cNvSpPr/>
          <p:nvPr/>
        </p:nvSpPr>
        <p:spPr>
          <a:xfrm>
            <a:off x="7947025" y="5746750"/>
            <a:ext cx="857250" cy="206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en-US" sz="1200" dirty="0"/>
              <a:t>6</a:t>
            </a:r>
            <a:endParaRPr lang="sr-Cyrl-RS" sz="1200" dirty="0"/>
          </a:p>
        </p:txBody>
      </p:sp>
      <p:sp>
        <p:nvSpPr>
          <p:cNvPr id="31" name="Rounded Rectangle 30"/>
          <p:cNvSpPr/>
          <p:nvPr/>
        </p:nvSpPr>
        <p:spPr>
          <a:xfrm>
            <a:off x="8023225" y="5537200"/>
            <a:ext cx="739775" cy="206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en-US" sz="1200" dirty="0"/>
              <a:t>5</a:t>
            </a:r>
            <a:endParaRPr lang="sr-Cyrl-RS" sz="1200" dirty="0"/>
          </a:p>
        </p:txBody>
      </p:sp>
      <p:sp>
        <p:nvSpPr>
          <p:cNvPr id="32" name="Rounded Rectangle 31"/>
          <p:cNvSpPr/>
          <p:nvPr/>
        </p:nvSpPr>
        <p:spPr>
          <a:xfrm>
            <a:off x="8077200" y="5334000"/>
            <a:ext cx="630238" cy="206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en-US" sz="1200" dirty="0"/>
              <a:t>4</a:t>
            </a:r>
            <a:endParaRPr lang="sr-Cyrl-RS" sz="1200" dirty="0"/>
          </a:p>
        </p:txBody>
      </p:sp>
      <p:sp>
        <p:nvSpPr>
          <p:cNvPr id="33" name="Rounded Rectangle 32"/>
          <p:cNvSpPr/>
          <p:nvPr/>
        </p:nvSpPr>
        <p:spPr>
          <a:xfrm>
            <a:off x="8137525" y="5124450"/>
            <a:ext cx="514350" cy="206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en-US" sz="1200" dirty="0"/>
              <a:t>3</a:t>
            </a:r>
            <a:endParaRPr lang="sr-Cyrl-RS" sz="1200" dirty="0"/>
          </a:p>
        </p:txBody>
      </p:sp>
      <p:sp>
        <p:nvSpPr>
          <p:cNvPr id="34" name="Rounded Rectangle 33"/>
          <p:cNvSpPr/>
          <p:nvPr/>
        </p:nvSpPr>
        <p:spPr>
          <a:xfrm>
            <a:off x="8197850" y="4927600"/>
            <a:ext cx="388938" cy="1889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en-US" sz="1200" dirty="0"/>
              <a:t>2</a:t>
            </a:r>
            <a:endParaRPr lang="sr-Cyrl-RS" sz="1200" dirty="0"/>
          </a:p>
        </p:txBody>
      </p:sp>
      <p:sp>
        <p:nvSpPr>
          <p:cNvPr id="35" name="Rounded Rectangle 34"/>
          <p:cNvSpPr/>
          <p:nvPr/>
        </p:nvSpPr>
        <p:spPr>
          <a:xfrm>
            <a:off x="8258175" y="4721225"/>
            <a:ext cx="288925" cy="1936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en-US" sz="1200" dirty="0"/>
              <a:t>1</a:t>
            </a:r>
            <a:endParaRPr lang="sr-Cyrl-RS" sz="1200" dirty="0"/>
          </a:p>
        </p:txBody>
      </p:sp>
      <p:sp>
        <p:nvSpPr>
          <p:cNvPr id="65566" name="TextBox 35"/>
          <p:cNvSpPr txBox="1">
            <a:spLocks noChangeArrowheads="1"/>
          </p:cNvSpPr>
          <p:nvPr/>
        </p:nvSpPr>
        <p:spPr bwMode="auto">
          <a:xfrm>
            <a:off x="1757363" y="4003675"/>
            <a:ext cx="261937" cy="40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5146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29718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4290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38862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defTabSz="914400" eaLnBrk="1" hangingPunct="1">
              <a:lnSpc>
                <a:spcPct val="100000"/>
              </a:lnSpc>
              <a:buClrTx/>
              <a:buSzTx/>
              <a:buFontTx/>
              <a:buNone/>
            </a:pPr>
            <a:r>
              <a:rPr lang="en-US" altLang="en-US">
                <a:latin typeface="Calibri" pitchFamily="34" charset="0"/>
                <a:cs typeface="Arial" charset="0"/>
              </a:rPr>
              <a:t>A</a:t>
            </a:r>
            <a:endParaRPr lang="sr-Cyrl-RS" altLang="en-US">
              <a:latin typeface="Calibri" pitchFamily="34" charset="0"/>
              <a:cs typeface="Arial" charset="0"/>
            </a:endParaRPr>
          </a:p>
        </p:txBody>
      </p:sp>
      <p:sp>
        <p:nvSpPr>
          <p:cNvPr id="65567" name="TextBox 49"/>
          <p:cNvSpPr txBox="1">
            <a:spLocks noChangeArrowheads="1"/>
          </p:cNvSpPr>
          <p:nvPr/>
        </p:nvSpPr>
        <p:spPr bwMode="auto">
          <a:xfrm>
            <a:off x="2752725" y="4003675"/>
            <a:ext cx="255588" cy="40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5146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29718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4290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38862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defTabSz="914400" eaLnBrk="1" hangingPunct="1">
              <a:lnSpc>
                <a:spcPct val="100000"/>
              </a:lnSpc>
              <a:buClrTx/>
              <a:buSzTx/>
              <a:buFontTx/>
              <a:buNone/>
            </a:pPr>
            <a:r>
              <a:rPr lang="en-US" altLang="en-US">
                <a:latin typeface="Calibri" pitchFamily="34" charset="0"/>
                <a:cs typeface="Arial" charset="0"/>
              </a:rPr>
              <a:t>B</a:t>
            </a:r>
            <a:endParaRPr lang="sr-Cyrl-RS" altLang="en-US">
              <a:latin typeface="Calibri" pitchFamily="34" charset="0"/>
              <a:cs typeface="Arial" charset="0"/>
            </a:endParaRPr>
          </a:p>
        </p:txBody>
      </p:sp>
      <p:sp>
        <p:nvSpPr>
          <p:cNvPr id="65568" name="TextBox 50"/>
          <p:cNvSpPr txBox="1">
            <a:spLocks noChangeArrowheads="1"/>
          </p:cNvSpPr>
          <p:nvPr/>
        </p:nvSpPr>
        <p:spPr bwMode="auto">
          <a:xfrm>
            <a:off x="3724275" y="3995738"/>
            <a:ext cx="254000"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5146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29718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4290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38862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defTabSz="914400" eaLnBrk="1" hangingPunct="1">
              <a:lnSpc>
                <a:spcPct val="100000"/>
              </a:lnSpc>
              <a:buClrTx/>
              <a:buSzTx/>
              <a:buFontTx/>
              <a:buNone/>
            </a:pPr>
            <a:r>
              <a:rPr lang="en-US" altLang="en-US">
                <a:latin typeface="Calibri" pitchFamily="34" charset="0"/>
                <a:cs typeface="Arial" charset="0"/>
              </a:rPr>
              <a:t>C</a:t>
            </a:r>
            <a:endParaRPr lang="sr-Cyrl-RS" altLang="en-US">
              <a:latin typeface="Calibri" pitchFamily="34" charset="0"/>
              <a:cs typeface="Arial" charset="0"/>
            </a:endParaRPr>
          </a:p>
        </p:txBody>
      </p:sp>
      <p:sp>
        <p:nvSpPr>
          <p:cNvPr id="65569" name="TextBox 51"/>
          <p:cNvSpPr txBox="1">
            <a:spLocks noChangeArrowheads="1"/>
          </p:cNvSpPr>
          <p:nvPr/>
        </p:nvSpPr>
        <p:spPr bwMode="auto">
          <a:xfrm>
            <a:off x="6303963" y="4021138"/>
            <a:ext cx="263525" cy="407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5146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29718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4290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38862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defTabSz="914400" eaLnBrk="1" hangingPunct="1">
              <a:lnSpc>
                <a:spcPct val="100000"/>
              </a:lnSpc>
              <a:buClrTx/>
              <a:buSzTx/>
              <a:buFontTx/>
              <a:buNone/>
            </a:pPr>
            <a:r>
              <a:rPr lang="en-US" altLang="en-US">
                <a:latin typeface="Calibri" pitchFamily="34" charset="0"/>
                <a:cs typeface="Arial" charset="0"/>
              </a:rPr>
              <a:t>A</a:t>
            </a:r>
            <a:endParaRPr lang="sr-Cyrl-RS" altLang="en-US">
              <a:latin typeface="Calibri" pitchFamily="34" charset="0"/>
              <a:cs typeface="Arial" charset="0"/>
            </a:endParaRPr>
          </a:p>
        </p:txBody>
      </p:sp>
      <p:sp>
        <p:nvSpPr>
          <p:cNvPr id="65570" name="TextBox 52"/>
          <p:cNvSpPr txBox="1">
            <a:spLocks noChangeArrowheads="1"/>
          </p:cNvSpPr>
          <p:nvPr/>
        </p:nvSpPr>
        <p:spPr bwMode="auto">
          <a:xfrm>
            <a:off x="7299325" y="4021138"/>
            <a:ext cx="255588" cy="407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5146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29718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4290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38862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defTabSz="914400" eaLnBrk="1" hangingPunct="1">
              <a:lnSpc>
                <a:spcPct val="100000"/>
              </a:lnSpc>
              <a:buClrTx/>
              <a:buSzTx/>
              <a:buFontTx/>
              <a:buNone/>
            </a:pPr>
            <a:r>
              <a:rPr lang="en-US" altLang="en-US">
                <a:latin typeface="Calibri" pitchFamily="34" charset="0"/>
                <a:cs typeface="Arial" charset="0"/>
              </a:rPr>
              <a:t>B</a:t>
            </a:r>
            <a:endParaRPr lang="sr-Cyrl-RS" altLang="en-US">
              <a:latin typeface="Calibri" pitchFamily="34" charset="0"/>
              <a:cs typeface="Arial" charset="0"/>
            </a:endParaRPr>
          </a:p>
        </p:txBody>
      </p:sp>
      <p:sp>
        <p:nvSpPr>
          <p:cNvPr id="65571" name="TextBox 53"/>
          <p:cNvSpPr txBox="1">
            <a:spLocks noChangeArrowheads="1"/>
          </p:cNvSpPr>
          <p:nvPr/>
        </p:nvSpPr>
        <p:spPr bwMode="auto">
          <a:xfrm>
            <a:off x="8270875" y="4013200"/>
            <a:ext cx="254000"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5146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29718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4290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38862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defTabSz="914400" eaLnBrk="1" hangingPunct="1">
              <a:lnSpc>
                <a:spcPct val="100000"/>
              </a:lnSpc>
              <a:buClrTx/>
              <a:buSzTx/>
              <a:buFontTx/>
              <a:buNone/>
            </a:pPr>
            <a:r>
              <a:rPr lang="en-US" altLang="en-US">
                <a:latin typeface="Calibri" pitchFamily="34" charset="0"/>
                <a:cs typeface="Arial" charset="0"/>
              </a:rPr>
              <a:t>C</a:t>
            </a:r>
            <a:endParaRPr lang="sr-Cyrl-RS" altLang="en-US">
              <a:latin typeface="Calibri" pitchFamily="34" charset="0"/>
              <a:cs typeface="Arial"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idx="4294967295"/>
          </p:nvPr>
        </p:nvSpPr>
        <p:spPr>
          <a:xfrm>
            <a:off x="2868613" y="301625"/>
            <a:ext cx="6704012" cy="746125"/>
          </a:xfrm>
        </p:spPr>
        <p:txBody>
          <a:bodyPr lIns="91440" tIns="45720" rIns="91440" bIns="45720"/>
          <a:lstStyle/>
          <a:p>
            <a:pPr eaLnBrk="1"/>
            <a:r>
              <a:rPr lang="sr-Latn-RS" altLang="en-US" smtClean="0"/>
              <a:t>Hanojske kule</a:t>
            </a:r>
            <a:endParaRPr lang="sr-Cyrl-RS" altLang="en-US" smtClean="0"/>
          </a:p>
        </p:txBody>
      </p:sp>
      <p:sp>
        <p:nvSpPr>
          <p:cNvPr id="32" name="Rounded Rectangle 31"/>
          <p:cNvSpPr/>
          <p:nvPr/>
        </p:nvSpPr>
        <p:spPr>
          <a:xfrm>
            <a:off x="3611563" y="3135313"/>
            <a:ext cx="2819400" cy="18415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defTabSz="914400" eaLnBrk="1" fontAlgn="auto" hangingPunct="1">
              <a:spcBef>
                <a:spcPts val="0"/>
              </a:spcBef>
              <a:spcAft>
                <a:spcPts val="0"/>
              </a:spcAft>
              <a:defRPr/>
            </a:pPr>
            <a:endParaRPr lang="sr-Cyrl-RS"/>
          </a:p>
        </p:txBody>
      </p:sp>
      <p:sp>
        <p:nvSpPr>
          <p:cNvPr id="33" name="Rounded Rectangle 32"/>
          <p:cNvSpPr/>
          <p:nvPr/>
        </p:nvSpPr>
        <p:spPr>
          <a:xfrm>
            <a:off x="4259263" y="1998663"/>
            <a:ext cx="85725" cy="1125537"/>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eaLnBrk="1" fontAlgn="auto" hangingPunct="1">
              <a:spcBef>
                <a:spcPts val="0"/>
              </a:spcBef>
              <a:spcAft>
                <a:spcPts val="0"/>
              </a:spcAft>
              <a:defRPr/>
            </a:pPr>
            <a:endParaRPr lang="sr-Cyrl-RS"/>
          </a:p>
        </p:txBody>
      </p:sp>
      <p:sp>
        <p:nvSpPr>
          <p:cNvPr id="34" name="Rounded Rectangle 33"/>
          <p:cNvSpPr/>
          <p:nvPr/>
        </p:nvSpPr>
        <p:spPr>
          <a:xfrm>
            <a:off x="3930650" y="2917825"/>
            <a:ext cx="741363" cy="206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sr-Latn-RS" sz="1200" dirty="0"/>
              <a:t>3</a:t>
            </a:r>
            <a:endParaRPr lang="sr-Cyrl-RS" sz="1200" dirty="0"/>
          </a:p>
        </p:txBody>
      </p:sp>
      <p:sp>
        <p:nvSpPr>
          <p:cNvPr id="35" name="Rounded Rectangle 34"/>
          <p:cNvSpPr/>
          <p:nvPr/>
        </p:nvSpPr>
        <p:spPr>
          <a:xfrm>
            <a:off x="4043363" y="2709863"/>
            <a:ext cx="515937" cy="2079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sr-Latn-RS" sz="1200" dirty="0"/>
              <a:t>2</a:t>
            </a:r>
            <a:endParaRPr lang="sr-Cyrl-RS" sz="1200" dirty="0"/>
          </a:p>
        </p:txBody>
      </p:sp>
      <p:sp>
        <p:nvSpPr>
          <p:cNvPr id="37" name="TextBox 36"/>
          <p:cNvSpPr txBox="1">
            <a:spLocks noChangeArrowheads="1"/>
          </p:cNvSpPr>
          <p:nvPr/>
        </p:nvSpPr>
        <p:spPr bwMode="auto">
          <a:xfrm>
            <a:off x="4183063" y="1474788"/>
            <a:ext cx="261937" cy="407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5146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29718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4290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38862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defTabSz="914400" eaLnBrk="1" hangingPunct="1">
              <a:lnSpc>
                <a:spcPct val="100000"/>
              </a:lnSpc>
              <a:buClrTx/>
              <a:buSzTx/>
              <a:buFontTx/>
              <a:buNone/>
            </a:pPr>
            <a:r>
              <a:rPr lang="en-US" altLang="en-US">
                <a:latin typeface="Calibri" pitchFamily="34" charset="0"/>
                <a:cs typeface="Arial" charset="0"/>
              </a:rPr>
              <a:t>A</a:t>
            </a:r>
            <a:endParaRPr lang="sr-Cyrl-RS" altLang="en-US">
              <a:latin typeface="Calibri" pitchFamily="34" charset="0"/>
              <a:cs typeface="Arial" charset="0"/>
            </a:endParaRPr>
          </a:p>
        </p:txBody>
      </p:sp>
      <p:sp>
        <p:nvSpPr>
          <p:cNvPr id="38" name="TextBox 37"/>
          <p:cNvSpPr txBox="1">
            <a:spLocks noChangeArrowheads="1"/>
          </p:cNvSpPr>
          <p:nvPr/>
        </p:nvSpPr>
        <p:spPr bwMode="auto">
          <a:xfrm>
            <a:off x="5022850" y="1474788"/>
            <a:ext cx="255588" cy="407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5146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29718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4290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38862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defTabSz="914400" eaLnBrk="1" hangingPunct="1">
              <a:lnSpc>
                <a:spcPct val="100000"/>
              </a:lnSpc>
              <a:buClrTx/>
              <a:buSzTx/>
              <a:buFontTx/>
              <a:buNone/>
            </a:pPr>
            <a:r>
              <a:rPr lang="en-US" altLang="en-US">
                <a:latin typeface="Calibri" pitchFamily="34" charset="0"/>
                <a:cs typeface="Arial" charset="0"/>
              </a:rPr>
              <a:t>B</a:t>
            </a:r>
            <a:endParaRPr lang="sr-Cyrl-RS" altLang="en-US">
              <a:latin typeface="Calibri" pitchFamily="34" charset="0"/>
              <a:cs typeface="Arial" charset="0"/>
            </a:endParaRPr>
          </a:p>
        </p:txBody>
      </p:sp>
      <p:sp>
        <p:nvSpPr>
          <p:cNvPr id="39" name="TextBox 38"/>
          <p:cNvSpPr txBox="1">
            <a:spLocks noChangeArrowheads="1"/>
          </p:cNvSpPr>
          <p:nvPr/>
        </p:nvSpPr>
        <p:spPr bwMode="auto">
          <a:xfrm>
            <a:off x="5775325" y="1500188"/>
            <a:ext cx="254000" cy="407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5146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29718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4290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38862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defTabSz="914400" eaLnBrk="1" hangingPunct="1">
              <a:lnSpc>
                <a:spcPct val="100000"/>
              </a:lnSpc>
              <a:buClrTx/>
              <a:buSzTx/>
              <a:buFontTx/>
              <a:buNone/>
            </a:pPr>
            <a:r>
              <a:rPr lang="en-US" altLang="en-US">
                <a:latin typeface="Calibri" pitchFamily="34" charset="0"/>
                <a:cs typeface="Arial" charset="0"/>
              </a:rPr>
              <a:t>C</a:t>
            </a:r>
            <a:endParaRPr lang="sr-Cyrl-RS" altLang="en-US">
              <a:latin typeface="Calibri" pitchFamily="34" charset="0"/>
              <a:cs typeface="Arial" charset="0"/>
            </a:endParaRPr>
          </a:p>
        </p:txBody>
      </p:sp>
      <p:sp>
        <p:nvSpPr>
          <p:cNvPr id="40" name="Rounded Rectangle 39"/>
          <p:cNvSpPr/>
          <p:nvPr/>
        </p:nvSpPr>
        <p:spPr>
          <a:xfrm>
            <a:off x="5111750" y="1998663"/>
            <a:ext cx="84138" cy="1125537"/>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eaLnBrk="1" fontAlgn="auto" hangingPunct="1">
              <a:spcBef>
                <a:spcPts val="0"/>
              </a:spcBef>
              <a:spcAft>
                <a:spcPts val="0"/>
              </a:spcAft>
              <a:defRPr/>
            </a:pPr>
            <a:endParaRPr lang="sr-Cyrl-RS"/>
          </a:p>
        </p:txBody>
      </p:sp>
      <p:sp>
        <p:nvSpPr>
          <p:cNvPr id="41" name="Rounded Rectangle 40"/>
          <p:cNvSpPr/>
          <p:nvPr/>
        </p:nvSpPr>
        <p:spPr>
          <a:xfrm>
            <a:off x="5861050" y="2011363"/>
            <a:ext cx="85725" cy="112395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eaLnBrk="1" fontAlgn="auto" hangingPunct="1">
              <a:spcBef>
                <a:spcPts val="0"/>
              </a:spcBef>
              <a:spcAft>
                <a:spcPts val="0"/>
              </a:spcAft>
              <a:defRPr/>
            </a:pPr>
            <a:endParaRPr lang="sr-Cyrl-RS"/>
          </a:p>
        </p:txBody>
      </p:sp>
      <p:sp>
        <p:nvSpPr>
          <p:cNvPr id="42" name="Rounded Rectangle 41"/>
          <p:cNvSpPr/>
          <p:nvPr/>
        </p:nvSpPr>
        <p:spPr>
          <a:xfrm>
            <a:off x="6784975" y="3154363"/>
            <a:ext cx="2819400" cy="18415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defTabSz="914400" eaLnBrk="1" fontAlgn="auto" hangingPunct="1">
              <a:spcBef>
                <a:spcPts val="0"/>
              </a:spcBef>
              <a:spcAft>
                <a:spcPts val="0"/>
              </a:spcAft>
              <a:defRPr/>
            </a:pPr>
            <a:endParaRPr lang="sr-Cyrl-RS"/>
          </a:p>
        </p:txBody>
      </p:sp>
      <p:sp>
        <p:nvSpPr>
          <p:cNvPr id="43" name="Rounded Rectangle 42"/>
          <p:cNvSpPr/>
          <p:nvPr/>
        </p:nvSpPr>
        <p:spPr>
          <a:xfrm>
            <a:off x="7431088" y="2017713"/>
            <a:ext cx="85725" cy="1125537"/>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eaLnBrk="1" fontAlgn="auto" hangingPunct="1">
              <a:spcBef>
                <a:spcPts val="0"/>
              </a:spcBef>
              <a:spcAft>
                <a:spcPts val="0"/>
              </a:spcAft>
              <a:defRPr/>
            </a:pPr>
            <a:endParaRPr lang="sr-Cyrl-RS"/>
          </a:p>
        </p:txBody>
      </p:sp>
      <p:sp>
        <p:nvSpPr>
          <p:cNvPr id="44" name="Rounded Rectangle 43"/>
          <p:cNvSpPr/>
          <p:nvPr/>
        </p:nvSpPr>
        <p:spPr>
          <a:xfrm>
            <a:off x="7105650" y="2936875"/>
            <a:ext cx="739775" cy="206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sr-Latn-RS" sz="1200" dirty="0"/>
              <a:t>3</a:t>
            </a:r>
            <a:endParaRPr lang="sr-Cyrl-RS" sz="1200" dirty="0"/>
          </a:p>
        </p:txBody>
      </p:sp>
      <p:sp>
        <p:nvSpPr>
          <p:cNvPr id="47" name="TextBox 46"/>
          <p:cNvSpPr txBox="1">
            <a:spLocks noChangeArrowheads="1"/>
          </p:cNvSpPr>
          <p:nvPr/>
        </p:nvSpPr>
        <p:spPr bwMode="auto">
          <a:xfrm>
            <a:off x="7356475" y="1493838"/>
            <a:ext cx="263525" cy="407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5146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29718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4290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38862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defTabSz="914400" eaLnBrk="1" hangingPunct="1">
              <a:lnSpc>
                <a:spcPct val="100000"/>
              </a:lnSpc>
              <a:buClrTx/>
              <a:buSzTx/>
              <a:buFontTx/>
              <a:buNone/>
            </a:pPr>
            <a:r>
              <a:rPr lang="en-US" altLang="en-US">
                <a:latin typeface="Calibri" pitchFamily="34" charset="0"/>
                <a:cs typeface="Arial" charset="0"/>
              </a:rPr>
              <a:t>A</a:t>
            </a:r>
            <a:endParaRPr lang="sr-Cyrl-RS" altLang="en-US">
              <a:latin typeface="Calibri" pitchFamily="34" charset="0"/>
              <a:cs typeface="Arial" charset="0"/>
            </a:endParaRPr>
          </a:p>
        </p:txBody>
      </p:sp>
      <p:sp>
        <p:nvSpPr>
          <p:cNvPr id="48" name="TextBox 47"/>
          <p:cNvSpPr txBox="1">
            <a:spLocks noChangeArrowheads="1"/>
          </p:cNvSpPr>
          <p:nvPr/>
        </p:nvSpPr>
        <p:spPr bwMode="auto">
          <a:xfrm>
            <a:off x="8196263" y="1493838"/>
            <a:ext cx="255587" cy="407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5146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29718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4290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38862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defTabSz="914400" eaLnBrk="1" hangingPunct="1">
              <a:lnSpc>
                <a:spcPct val="100000"/>
              </a:lnSpc>
              <a:buClrTx/>
              <a:buSzTx/>
              <a:buFontTx/>
              <a:buNone/>
            </a:pPr>
            <a:r>
              <a:rPr lang="en-US" altLang="en-US">
                <a:latin typeface="Calibri" pitchFamily="34" charset="0"/>
                <a:cs typeface="Arial" charset="0"/>
              </a:rPr>
              <a:t>B</a:t>
            </a:r>
            <a:endParaRPr lang="sr-Cyrl-RS" altLang="en-US">
              <a:latin typeface="Calibri" pitchFamily="34" charset="0"/>
              <a:cs typeface="Arial" charset="0"/>
            </a:endParaRPr>
          </a:p>
        </p:txBody>
      </p:sp>
      <p:sp>
        <p:nvSpPr>
          <p:cNvPr id="49" name="TextBox 48"/>
          <p:cNvSpPr txBox="1">
            <a:spLocks noChangeArrowheads="1"/>
          </p:cNvSpPr>
          <p:nvPr/>
        </p:nvSpPr>
        <p:spPr bwMode="auto">
          <a:xfrm>
            <a:off x="8947150" y="1519238"/>
            <a:ext cx="257175" cy="407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5146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29718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4290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38862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defTabSz="914400" eaLnBrk="1" hangingPunct="1">
              <a:lnSpc>
                <a:spcPct val="100000"/>
              </a:lnSpc>
              <a:buClrTx/>
              <a:buSzTx/>
              <a:buFontTx/>
              <a:buNone/>
            </a:pPr>
            <a:r>
              <a:rPr lang="en-US" altLang="en-US">
                <a:latin typeface="Calibri" pitchFamily="34" charset="0"/>
                <a:cs typeface="Arial" charset="0"/>
              </a:rPr>
              <a:t>C</a:t>
            </a:r>
            <a:endParaRPr lang="sr-Cyrl-RS" altLang="en-US">
              <a:latin typeface="Calibri" pitchFamily="34" charset="0"/>
              <a:cs typeface="Arial" charset="0"/>
            </a:endParaRPr>
          </a:p>
        </p:txBody>
      </p:sp>
      <p:sp>
        <p:nvSpPr>
          <p:cNvPr id="50" name="Rounded Rectangle 49"/>
          <p:cNvSpPr/>
          <p:nvPr/>
        </p:nvSpPr>
        <p:spPr>
          <a:xfrm>
            <a:off x="8283575" y="2017713"/>
            <a:ext cx="85725" cy="1125537"/>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eaLnBrk="1" fontAlgn="auto" hangingPunct="1">
              <a:spcBef>
                <a:spcPts val="0"/>
              </a:spcBef>
              <a:spcAft>
                <a:spcPts val="0"/>
              </a:spcAft>
              <a:defRPr/>
            </a:pPr>
            <a:endParaRPr lang="sr-Cyrl-RS"/>
          </a:p>
        </p:txBody>
      </p:sp>
      <p:sp>
        <p:nvSpPr>
          <p:cNvPr id="51" name="Rounded Rectangle 50"/>
          <p:cNvSpPr/>
          <p:nvPr/>
        </p:nvSpPr>
        <p:spPr>
          <a:xfrm>
            <a:off x="9032875" y="2030413"/>
            <a:ext cx="85725" cy="112395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eaLnBrk="1" fontAlgn="auto" hangingPunct="1">
              <a:spcBef>
                <a:spcPts val="0"/>
              </a:spcBef>
              <a:spcAft>
                <a:spcPts val="0"/>
              </a:spcAft>
              <a:defRPr/>
            </a:pPr>
            <a:endParaRPr lang="sr-Cyrl-RS"/>
          </a:p>
        </p:txBody>
      </p:sp>
      <p:sp>
        <p:nvSpPr>
          <p:cNvPr id="52" name="Rounded Rectangle 51"/>
          <p:cNvSpPr/>
          <p:nvPr/>
        </p:nvSpPr>
        <p:spPr>
          <a:xfrm>
            <a:off x="595313" y="5121275"/>
            <a:ext cx="2819400" cy="182563"/>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defTabSz="914400" eaLnBrk="1" fontAlgn="auto" hangingPunct="1">
              <a:spcBef>
                <a:spcPts val="0"/>
              </a:spcBef>
              <a:spcAft>
                <a:spcPts val="0"/>
              </a:spcAft>
              <a:defRPr/>
            </a:pPr>
            <a:endParaRPr lang="sr-Cyrl-RS"/>
          </a:p>
        </p:txBody>
      </p:sp>
      <p:sp>
        <p:nvSpPr>
          <p:cNvPr id="53" name="Rounded Rectangle 52"/>
          <p:cNvSpPr/>
          <p:nvPr/>
        </p:nvSpPr>
        <p:spPr>
          <a:xfrm>
            <a:off x="1217613" y="3998913"/>
            <a:ext cx="84137" cy="1125537"/>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eaLnBrk="1" fontAlgn="auto" hangingPunct="1">
              <a:spcBef>
                <a:spcPts val="0"/>
              </a:spcBef>
              <a:spcAft>
                <a:spcPts val="0"/>
              </a:spcAft>
              <a:defRPr/>
            </a:pPr>
            <a:endParaRPr lang="sr-Cyrl-RS"/>
          </a:p>
        </p:txBody>
      </p:sp>
      <p:sp>
        <p:nvSpPr>
          <p:cNvPr id="54" name="Rounded Rectangle 53"/>
          <p:cNvSpPr/>
          <p:nvPr/>
        </p:nvSpPr>
        <p:spPr>
          <a:xfrm>
            <a:off x="890588" y="4918075"/>
            <a:ext cx="739775" cy="206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sr-Latn-RS" sz="1200" dirty="0"/>
              <a:t>3</a:t>
            </a:r>
            <a:endParaRPr lang="sr-Cyrl-RS" sz="1200" dirty="0"/>
          </a:p>
        </p:txBody>
      </p:sp>
      <p:sp>
        <p:nvSpPr>
          <p:cNvPr id="57" name="TextBox 56"/>
          <p:cNvSpPr txBox="1">
            <a:spLocks noChangeArrowheads="1"/>
          </p:cNvSpPr>
          <p:nvPr/>
        </p:nvSpPr>
        <p:spPr bwMode="auto">
          <a:xfrm>
            <a:off x="1141413" y="3475038"/>
            <a:ext cx="263525" cy="407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5146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29718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4290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38862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defTabSz="914400" eaLnBrk="1" hangingPunct="1">
              <a:lnSpc>
                <a:spcPct val="100000"/>
              </a:lnSpc>
              <a:buClrTx/>
              <a:buSzTx/>
              <a:buFontTx/>
              <a:buNone/>
            </a:pPr>
            <a:r>
              <a:rPr lang="en-US" altLang="en-US">
                <a:latin typeface="Calibri" pitchFamily="34" charset="0"/>
                <a:cs typeface="Arial" charset="0"/>
              </a:rPr>
              <a:t>A</a:t>
            </a:r>
            <a:endParaRPr lang="sr-Cyrl-RS" altLang="en-US">
              <a:latin typeface="Calibri" pitchFamily="34" charset="0"/>
              <a:cs typeface="Arial" charset="0"/>
            </a:endParaRPr>
          </a:p>
        </p:txBody>
      </p:sp>
      <p:sp>
        <p:nvSpPr>
          <p:cNvPr id="58" name="TextBox 57"/>
          <p:cNvSpPr txBox="1">
            <a:spLocks noChangeArrowheads="1"/>
          </p:cNvSpPr>
          <p:nvPr/>
        </p:nvSpPr>
        <p:spPr bwMode="auto">
          <a:xfrm>
            <a:off x="1981200" y="3475038"/>
            <a:ext cx="255588" cy="407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5146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29718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4290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38862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defTabSz="914400" eaLnBrk="1" hangingPunct="1">
              <a:lnSpc>
                <a:spcPct val="100000"/>
              </a:lnSpc>
              <a:buClrTx/>
              <a:buSzTx/>
              <a:buFontTx/>
              <a:buNone/>
            </a:pPr>
            <a:r>
              <a:rPr lang="en-US" altLang="en-US">
                <a:latin typeface="Calibri" pitchFamily="34" charset="0"/>
                <a:cs typeface="Arial" charset="0"/>
              </a:rPr>
              <a:t>B</a:t>
            </a:r>
            <a:endParaRPr lang="sr-Cyrl-RS" altLang="en-US">
              <a:latin typeface="Calibri" pitchFamily="34" charset="0"/>
              <a:cs typeface="Arial" charset="0"/>
            </a:endParaRPr>
          </a:p>
        </p:txBody>
      </p:sp>
      <p:sp>
        <p:nvSpPr>
          <p:cNvPr id="59" name="TextBox 58"/>
          <p:cNvSpPr txBox="1">
            <a:spLocks noChangeArrowheads="1"/>
          </p:cNvSpPr>
          <p:nvPr/>
        </p:nvSpPr>
        <p:spPr bwMode="auto">
          <a:xfrm>
            <a:off x="2733675" y="3500438"/>
            <a:ext cx="255588"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5146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29718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4290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38862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defTabSz="914400" eaLnBrk="1" hangingPunct="1">
              <a:lnSpc>
                <a:spcPct val="100000"/>
              </a:lnSpc>
              <a:buClrTx/>
              <a:buSzTx/>
              <a:buFontTx/>
              <a:buNone/>
            </a:pPr>
            <a:r>
              <a:rPr lang="en-US" altLang="en-US">
                <a:latin typeface="Calibri" pitchFamily="34" charset="0"/>
                <a:cs typeface="Arial" charset="0"/>
              </a:rPr>
              <a:t>C</a:t>
            </a:r>
            <a:endParaRPr lang="sr-Cyrl-RS" altLang="en-US">
              <a:latin typeface="Calibri" pitchFamily="34" charset="0"/>
              <a:cs typeface="Arial" charset="0"/>
            </a:endParaRPr>
          </a:p>
        </p:txBody>
      </p:sp>
      <p:sp>
        <p:nvSpPr>
          <p:cNvPr id="60" name="Rounded Rectangle 59"/>
          <p:cNvSpPr/>
          <p:nvPr/>
        </p:nvSpPr>
        <p:spPr>
          <a:xfrm>
            <a:off x="2070100" y="3998913"/>
            <a:ext cx="84138" cy="1125537"/>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eaLnBrk="1" fontAlgn="auto" hangingPunct="1">
              <a:spcBef>
                <a:spcPts val="0"/>
              </a:spcBef>
              <a:spcAft>
                <a:spcPts val="0"/>
              </a:spcAft>
              <a:defRPr/>
            </a:pPr>
            <a:endParaRPr lang="sr-Cyrl-RS"/>
          </a:p>
        </p:txBody>
      </p:sp>
      <p:sp>
        <p:nvSpPr>
          <p:cNvPr id="61" name="Rounded Rectangle 60"/>
          <p:cNvSpPr/>
          <p:nvPr/>
        </p:nvSpPr>
        <p:spPr>
          <a:xfrm>
            <a:off x="2819400" y="4011613"/>
            <a:ext cx="84138" cy="112395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eaLnBrk="1" fontAlgn="auto" hangingPunct="1">
              <a:spcBef>
                <a:spcPts val="0"/>
              </a:spcBef>
              <a:spcAft>
                <a:spcPts val="0"/>
              </a:spcAft>
              <a:defRPr/>
            </a:pPr>
            <a:endParaRPr lang="sr-Cyrl-RS"/>
          </a:p>
        </p:txBody>
      </p:sp>
      <p:sp>
        <p:nvSpPr>
          <p:cNvPr id="62" name="Rounded Rectangle 61"/>
          <p:cNvSpPr/>
          <p:nvPr/>
        </p:nvSpPr>
        <p:spPr>
          <a:xfrm>
            <a:off x="3627438" y="5080000"/>
            <a:ext cx="2819400" cy="18415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defTabSz="914400" eaLnBrk="1" fontAlgn="auto" hangingPunct="1">
              <a:spcBef>
                <a:spcPts val="0"/>
              </a:spcBef>
              <a:spcAft>
                <a:spcPts val="0"/>
              </a:spcAft>
              <a:defRPr/>
            </a:pPr>
            <a:endParaRPr lang="sr-Cyrl-RS"/>
          </a:p>
        </p:txBody>
      </p:sp>
      <p:sp>
        <p:nvSpPr>
          <p:cNvPr id="63" name="Rounded Rectangle 62"/>
          <p:cNvSpPr/>
          <p:nvPr/>
        </p:nvSpPr>
        <p:spPr>
          <a:xfrm>
            <a:off x="4276725" y="3943350"/>
            <a:ext cx="84138" cy="112395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eaLnBrk="1" fontAlgn="auto" hangingPunct="1">
              <a:spcBef>
                <a:spcPts val="0"/>
              </a:spcBef>
              <a:spcAft>
                <a:spcPts val="0"/>
              </a:spcAft>
              <a:defRPr/>
            </a:pPr>
            <a:endParaRPr lang="sr-Cyrl-RS"/>
          </a:p>
        </p:txBody>
      </p:sp>
      <p:sp>
        <p:nvSpPr>
          <p:cNvPr id="67" name="TextBox 66"/>
          <p:cNvSpPr txBox="1">
            <a:spLocks noChangeArrowheads="1"/>
          </p:cNvSpPr>
          <p:nvPr/>
        </p:nvSpPr>
        <p:spPr bwMode="auto">
          <a:xfrm>
            <a:off x="4198938" y="3419475"/>
            <a:ext cx="263525" cy="40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5146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29718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4290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38862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defTabSz="914400" eaLnBrk="1" hangingPunct="1">
              <a:lnSpc>
                <a:spcPct val="100000"/>
              </a:lnSpc>
              <a:buClrTx/>
              <a:buSzTx/>
              <a:buFontTx/>
              <a:buNone/>
            </a:pPr>
            <a:r>
              <a:rPr lang="en-US" altLang="en-US">
                <a:latin typeface="Calibri" pitchFamily="34" charset="0"/>
                <a:cs typeface="Arial" charset="0"/>
              </a:rPr>
              <a:t>A</a:t>
            </a:r>
            <a:endParaRPr lang="sr-Cyrl-RS" altLang="en-US">
              <a:latin typeface="Calibri" pitchFamily="34" charset="0"/>
              <a:cs typeface="Arial" charset="0"/>
            </a:endParaRPr>
          </a:p>
        </p:txBody>
      </p:sp>
      <p:sp>
        <p:nvSpPr>
          <p:cNvPr id="68" name="TextBox 67"/>
          <p:cNvSpPr txBox="1">
            <a:spLocks noChangeArrowheads="1"/>
          </p:cNvSpPr>
          <p:nvPr/>
        </p:nvSpPr>
        <p:spPr bwMode="auto">
          <a:xfrm>
            <a:off x="5038725" y="3419475"/>
            <a:ext cx="255588" cy="40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5146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29718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4290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38862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defTabSz="914400" eaLnBrk="1" hangingPunct="1">
              <a:lnSpc>
                <a:spcPct val="100000"/>
              </a:lnSpc>
              <a:buClrTx/>
              <a:buSzTx/>
              <a:buFontTx/>
              <a:buNone/>
            </a:pPr>
            <a:r>
              <a:rPr lang="en-US" altLang="en-US">
                <a:latin typeface="Calibri" pitchFamily="34" charset="0"/>
                <a:cs typeface="Arial" charset="0"/>
              </a:rPr>
              <a:t>B</a:t>
            </a:r>
            <a:endParaRPr lang="sr-Cyrl-RS" altLang="en-US">
              <a:latin typeface="Calibri" pitchFamily="34" charset="0"/>
              <a:cs typeface="Arial" charset="0"/>
            </a:endParaRPr>
          </a:p>
        </p:txBody>
      </p:sp>
      <p:sp>
        <p:nvSpPr>
          <p:cNvPr id="69" name="TextBox 68"/>
          <p:cNvSpPr txBox="1">
            <a:spLocks noChangeArrowheads="1"/>
          </p:cNvSpPr>
          <p:nvPr/>
        </p:nvSpPr>
        <p:spPr bwMode="auto">
          <a:xfrm>
            <a:off x="5792788" y="3443288"/>
            <a:ext cx="254000" cy="407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5146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29718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4290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38862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defTabSz="914400" eaLnBrk="1" hangingPunct="1">
              <a:lnSpc>
                <a:spcPct val="100000"/>
              </a:lnSpc>
              <a:buClrTx/>
              <a:buSzTx/>
              <a:buFontTx/>
              <a:buNone/>
            </a:pPr>
            <a:r>
              <a:rPr lang="en-US" altLang="en-US">
                <a:latin typeface="Calibri" pitchFamily="34" charset="0"/>
                <a:cs typeface="Arial" charset="0"/>
              </a:rPr>
              <a:t>C</a:t>
            </a:r>
            <a:endParaRPr lang="sr-Cyrl-RS" altLang="en-US">
              <a:latin typeface="Calibri" pitchFamily="34" charset="0"/>
              <a:cs typeface="Arial" charset="0"/>
            </a:endParaRPr>
          </a:p>
        </p:txBody>
      </p:sp>
      <p:sp>
        <p:nvSpPr>
          <p:cNvPr id="70" name="Rounded Rectangle 69"/>
          <p:cNvSpPr/>
          <p:nvPr/>
        </p:nvSpPr>
        <p:spPr>
          <a:xfrm>
            <a:off x="5127625" y="3943350"/>
            <a:ext cx="84138" cy="112395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eaLnBrk="1" fontAlgn="auto" hangingPunct="1">
              <a:spcBef>
                <a:spcPts val="0"/>
              </a:spcBef>
              <a:spcAft>
                <a:spcPts val="0"/>
              </a:spcAft>
              <a:defRPr/>
            </a:pPr>
            <a:endParaRPr lang="sr-Cyrl-RS"/>
          </a:p>
        </p:txBody>
      </p:sp>
      <p:sp>
        <p:nvSpPr>
          <p:cNvPr id="71" name="Rounded Rectangle 70"/>
          <p:cNvSpPr/>
          <p:nvPr/>
        </p:nvSpPr>
        <p:spPr>
          <a:xfrm>
            <a:off x="5876925" y="3954463"/>
            <a:ext cx="84138" cy="1125537"/>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eaLnBrk="1" fontAlgn="auto" hangingPunct="1">
              <a:spcBef>
                <a:spcPts val="0"/>
              </a:spcBef>
              <a:spcAft>
                <a:spcPts val="0"/>
              </a:spcAft>
              <a:defRPr/>
            </a:pPr>
            <a:endParaRPr lang="sr-Cyrl-RS"/>
          </a:p>
        </p:txBody>
      </p:sp>
      <p:sp>
        <p:nvSpPr>
          <p:cNvPr id="72" name="Rounded Rectangle 71"/>
          <p:cNvSpPr/>
          <p:nvPr/>
        </p:nvSpPr>
        <p:spPr>
          <a:xfrm>
            <a:off x="6802438" y="5099050"/>
            <a:ext cx="2819400" cy="182563"/>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defTabSz="914400" eaLnBrk="1" fontAlgn="auto" hangingPunct="1">
              <a:spcBef>
                <a:spcPts val="0"/>
              </a:spcBef>
              <a:spcAft>
                <a:spcPts val="0"/>
              </a:spcAft>
              <a:defRPr/>
            </a:pPr>
            <a:endParaRPr lang="sr-Cyrl-RS"/>
          </a:p>
        </p:txBody>
      </p:sp>
      <p:sp>
        <p:nvSpPr>
          <p:cNvPr id="73" name="Rounded Rectangle 72"/>
          <p:cNvSpPr/>
          <p:nvPr/>
        </p:nvSpPr>
        <p:spPr>
          <a:xfrm>
            <a:off x="7448550" y="3962400"/>
            <a:ext cx="84138" cy="112395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eaLnBrk="1" fontAlgn="auto" hangingPunct="1">
              <a:spcBef>
                <a:spcPts val="0"/>
              </a:spcBef>
              <a:spcAft>
                <a:spcPts val="0"/>
              </a:spcAft>
              <a:defRPr/>
            </a:pPr>
            <a:endParaRPr lang="sr-Cyrl-RS"/>
          </a:p>
        </p:txBody>
      </p:sp>
      <p:sp>
        <p:nvSpPr>
          <p:cNvPr id="76" name="Rounded Rectangle 75"/>
          <p:cNvSpPr/>
          <p:nvPr/>
        </p:nvSpPr>
        <p:spPr>
          <a:xfrm>
            <a:off x="7346950" y="4895850"/>
            <a:ext cx="288925" cy="1952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en-US" sz="1200" dirty="0"/>
              <a:t>1</a:t>
            </a:r>
            <a:endParaRPr lang="sr-Cyrl-RS" sz="1200" dirty="0"/>
          </a:p>
        </p:txBody>
      </p:sp>
      <p:sp>
        <p:nvSpPr>
          <p:cNvPr id="77" name="TextBox 76"/>
          <p:cNvSpPr txBox="1">
            <a:spLocks noChangeArrowheads="1"/>
          </p:cNvSpPr>
          <p:nvPr/>
        </p:nvSpPr>
        <p:spPr bwMode="auto">
          <a:xfrm>
            <a:off x="7372350" y="3438525"/>
            <a:ext cx="263525" cy="40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5146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29718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4290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38862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defTabSz="914400" eaLnBrk="1" hangingPunct="1">
              <a:lnSpc>
                <a:spcPct val="100000"/>
              </a:lnSpc>
              <a:buClrTx/>
              <a:buSzTx/>
              <a:buFontTx/>
              <a:buNone/>
            </a:pPr>
            <a:r>
              <a:rPr lang="en-US" altLang="en-US">
                <a:latin typeface="Calibri" pitchFamily="34" charset="0"/>
                <a:cs typeface="Arial" charset="0"/>
              </a:rPr>
              <a:t>A</a:t>
            </a:r>
            <a:endParaRPr lang="sr-Cyrl-RS" altLang="en-US">
              <a:latin typeface="Calibri" pitchFamily="34" charset="0"/>
              <a:cs typeface="Arial" charset="0"/>
            </a:endParaRPr>
          </a:p>
        </p:txBody>
      </p:sp>
      <p:sp>
        <p:nvSpPr>
          <p:cNvPr id="78" name="TextBox 77"/>
          <p:cNvSpPr txBox="1">
            <a:spLocks noChangeArrowheads="1"/>
          </p:cNvSpPr>
          <p:nvPr/>
        </p:nvSpPr>
        <p:spPr bwMode="auto">
          <a:xfrm>
            <a:off x="8212138" y="3438525"/>
            <a:ext cx="255587" cy="40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5146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29718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4290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38862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defTabSz="914400" eaLnBrk="1" hangingPunct="1">
              <a:lnSpc>
                <a:spcPct val="100000"/>
              </a:lnSpc>
              <a:buClrTx/>
              <a:buSzTx/>
              <a:buFontTx/>
              <a:buNone/>
            </a:pPr>
            <a:r>
              <a:rPr lang="en-US" altLang="en-US">
                <a:latin typeface="Calibri" pitchFamily="34" charset="0"/>
                <a:cs typeface="Arial" charset="0"/>
              </a:rPr>
              <a:t>B</a:t>
            </a:r>
            <a:endParaRPr lang="sr-Cyrl-RS" altLang="en-US">
              <a:latin typeface="Calibri" pitchFamily="34" charset="0"/>
              <a:cs typeface="Arial" charset="0"/>
            </a:endParaRPr>
          </a:p>
        </p:txBody>
      </p:sp>
      <p:sp>
        <p:nvSpPr>
          <p:cNvPr id="79" name="TextBox 78"/>
          <p:cNvSpPr txBox="1">
            <a:spLocks noChangeArrowheads="1"/>
          </p:cNvSpPr>
          <p:nvPr/>
        </p:nvSpPr>
        <p:spPr bwMode="auto">
          <a:xfrm>
            <a:off x="8964613" y="3462338"/>
            <a:ext cx="255587" cy="407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5146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29718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4290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38862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defTabSz="914400" eaLnBrk="1" hangingPunct="1">
              <a:lnSpc>
                <a:spcPct val="100000"/>
              </a:lnSpc>
              <a:buClrTx/>
              <a:buSzTx/>
              <a:buFontTx/>
              <a:buNone/>
            </a:pPr>
            <a:r>
              <a:rPr lang="en-US" altLang="en-US">
                <a:latin typeface="Calibri" pitchFamily="34" charset="0"/>
                <a:cs typeface="Arial" charset="0"/>
              </a:rPr>
              <a:t>C</a:t>
            </a:r>
            <a:endParaRPr lang="sr-Cyrl-RS" altLang="en-US">
              <a:latin typeface="Calibri" pitchFamily="34" charset="0"/>
              <a:cs typeface="Arial" charset="0"/>
            </a:endParaRPr>
          </a:p>
        </p:txBody>
      </p:sp>
      <p:sp>
        <p:nvSpPr>
          <p:cNvPr id="80" name="Rounded Rectangle 79"/>
          <p:cNvSpPr/>
          <p:nvPr/>
        </p:nvSpPr>
        <p:spPr>
          <a:xfrm>
            <a:off x="8301038" y="3962400"/>
            <a:ext cx="84137" cy="112395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eaLnBrk="1" fontAlgn="auto" hangingPunct="1">
              <a:spcBef>
                <a:spcPts val="0"/>
              </a:spcBef>
              <a:spcAft>
                <a:spcPts val="0"/>
              </a:spcAft>
              <a:defRPr/>
            </a:pPr>
            <a:endParaRPr lang="sr-Cyrl-RS"/>
          </a:p>
        </p:txBody>
      </p:sp>
      <p:sp>
        <p:nvSpPr>
          <p:cNvPr id="81" name="Rounded Rectangle 80"/>
          <p:cNvSpPr/>
          <p:nvPr/>
        </p:nvSpPr>
        <p:spPr>
          <a:xfrm>
            <a:off x="9050338" y="3973513"/>
            <a:ext cx="84137" cy="1125537"/>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eaLnBrk="1" fontAlgn="auto" hangingPunct="1">
              <a:spcBef>
                <a:spcPts val="0"/>
              </a:spcBef>
              <a:spcAft>
                <a:spcPts val="0"/>
              </a:spcAft>
              <a:defRPr/>
            </a:pPr>
            <a:endParaRPr lang="sr-Cyrl-RS"/>
          </a:p>
        </p:txBody>
      </p:sp>
      <p:sp>
        <p:nvSpPr>
          <p:cNvPr id="82" name="Rounded Rectangle 81"/>
          <p:cNvSpPr/>
          <p:nvPr/>
        </p:nvSpPr>
        <p:spPr>
          <a:xfrm>
            <a:off x="571500" y="7031038"/>
            <a:ext cx="2819400" cy="18256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defTabSz="914400" eaLnBrk="1" fontAlgn="auto" hangingPunct="1">
              <a:spcBef>
                <a:spcPts val="0"/>
              </a:spcBef>
              <a:spcAft>
                <a:spcPts val="0"/>
              </a:spcAft>
              <a:defRPr/>
            </a:pPr>
            <a:endParaRPr lang="sr-Cyrl-RS"/>
          </a:p>
        </p:txBody>
      </p:sp>
      <p:sp>
        <p:nvSpPr>
          <p:cNvPr id="83" name="Rounded Rectangle 82"/>
          <p:cNvSpPr/>
          <p:nvPr/>
        </p:nvSpPr>
        <p:spPr>
          <a:xfrm>
            <a:off x="1217613" y="5894388"/>
            <a:ext cx="84137" cy="112395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eaLnBrk="1" fontAlgn="auto" hangingPunct="1">
              <a:spcBef>
                <a:spcPts val="0"/>
              </a:spcBef>
              <a:spcAft>
                <a:spcPts val="0"/>
              </a:spcAft>
              <a:defRPr/>
            </a:pPr>
            <a:endParaRPr lang="sr-Cyrl-RS"/>
          </a:p>
        </p:txBody>
      </p:sp>
      <p:sp>
        <p:nvSpPr>
          <p:cNvPr id="86" name="Rounded Rectangle 85"/>
          <p:cNvSpPr/>
          <p:nvPr/>
        </p:nvSpPr>
        <p:spPr>
          <a:xfrm>
            <a:off x="1109663" y="6835775"/>
            <a:ext cx="288925" cy="1952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en-US" sz="1200" dirty="0"/>
              <a:t>1</a:t>
            </a:r>
            <a:endParaRPr lang="sr-Cyrl-RS" sz="1200" dirty="0"/>
          </a:p>
        </p:txBody>
      </p:sp>
      <p:sp>
        <p:nvSpPr>
          <p:cNvPr id="87" name="TextBox 86"/>
          <p:cNvSpPr txBox="1">
            <a:spLocks noChangeArrowheads="1"/>
          </p:cNvSpPr>
          <p:nvPr/>
        </p:nvSpPr>
        <p:spPr bwMode="auto">
          <a:xfrm>
            <a:off x="1141413" y="5370513"/>
            <a:ext cx="263525" cy="407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5146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29718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4290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38862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defTabSz="914400" eaLnBrk="1" hangingPunct="1">
              <a:lnSpc>
                <a:spcPct val="100000"/>
              </a:lnSpc>
              <a:buClrTx/>
              <a:buSzTx/>
              <a:buFontTx/>
              <a:buNone/>
            </a:pPr>
            <a:r>
              <a:rPr lang="en-US" altLang="en-US">
                <a:latin typeface="Calibri" pitchFamily="34" charset="0"/>
                <a:cs typeface="Arial" charset="0"/>
              </a:rPr>
              <a:t>A</a:t>
            </a:r>
            <a:endParaRPr lang="sr-Cyrl-RS" altLang="en-US">
              <a:latin typeface="Calibri" pitchFamily="34" charset="0"/>
              <a:cs typeface="Arial" charset="0"/>
            </a:endParaRPr>
          </a:p>
        </p:txBody>
      </p:sp>
      <p:sp>
        <p:nvSpPr>
          <p:cNvPr id="88" name="TextBox 87"/>
          <p:cNvSpPr txBox="1">
            <a:spLocks noChangeArrowheads="1"/>
          </p:cNvSpPr>
          <p:nvPr/>
        </p:nvSpPr>
        <p:spPr bwMode="auto">
          <a:xfrm>
            <a:off x="1981200" y="5370513"/>
            <a:ext cx="255588" cy="407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5146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29718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4290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38862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defTabSz="914400" eaLnBrk="1" hangingPunct="1">
              <a:lnSpc>
                <a:spcPct val="100000"/>
              </a:lnSpc>
              <a:buClrTx/>
              <a:buSzTx/>
              <a:buFontTx/>
              <a:buNone/>
            </a:pPr>
            <a:r>
              <a:rPr lang="en-US" altLang="en-US">
                <a:latin typeface="Calibri" pitchFamily="34" charset="0"/>
                <a:cs typeface="Arial" charset="0"/>
              </a:rPr>
              <a:t>B</a:t>
            </a:r>
            <a:endParaRPr lang="sr-Cyrl-RS" altLang="en-US">
              <a:latin typeface="Calibri" pitchFamily="34" charset="0"/>
              <a:cs typeface="Arial" charset="0"/>
            </a:endParaRPr>
          </a:p>
        </p:txBody>
      </p:sp>
      <p:sp>
        <p:nvSpPr>
          <p:cNvPr id="89" name="TextBox 88"/>
          <p:cNvSpPr txBox="1">
            <a:spLocks noChangeArrowheads="1"/>
          </p:cNvSpPr>
          <p:nvPr/>
        </p:nvSpPr>
        <p:spPr bwMode="auto">
          <a:xfrm>
            <a:off x="2733675" y="5394325"/>
            <a:ext cx="255588" cy="40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5146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29718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4290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38862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defTabSz="914400" eaLnBrk="1" hangingPunct="1">
              <a:lnSpc>
                <a:spcPct val="100000"/>
              </a:lnSpc>
              <a:buClrTx/>
              <a:buSzTx/>
              <a:buFontTx/>
              <a:buNone/>
            </a:pPr>
            <a:r>
              <a:rPr lang="en-US" altLang="en-US">
                <a:latin typeface="Calibri" pitchFamily="34" charset="0"/>
                <a:cs typeface="Arial" charset="0"/>
              </a:rPr>
              <a:t>C</a:t>
            </a:r>
            <a:endParaRPr lang="sr-Cyrl-RS" altLang="en-US">
              <a:latin typeface="Calibri" pitchFamily="34" charset="0"/>
              <a:cs typeface="Arial" charset="0"/>
            </a:endParaRPr>
          </a:p>
        </p:txBody>
      </p:sp>
      <p:sp>
        <p:nvSpPr>
          <p:cNvPr id="90" name="Rounded Rectangle 89"/>
          <p:cNvSpPr/>
          <p:nvPr/>
        </p:nvSpPr>
        <p:spPr>
          <a:xfrm>
            <a:off x="2070100" y="5894388"/>
            <a:ext cx="84138" cy="112395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eaLnBrk="1" fontAlgn="auto" hangingPunct="1">
              <a:spcBef>
                <a:spcPts val="0"/>
              </a:spcBef>
              <a:spcAft>
                <a:spcPts val="0"/>
              </a:spcAft>
              <a:defRPr/>
            </a:pPr>
            <a:endParaRPr lang="sr-Cyrl-RS"/>
          </a:p>
        </p:txBody>
      </p:sp>
      <p:sp>
        <p:nvSpPr>
          <p:cNvPr id="91" name="Rounded Rectangle 90"/>
          <p:cNvSpPr/>
          <p:nvPr/>
        </p:nvSpPr>
        <p:spPr>
          <a:xfrm>
            <a:off x="2819400" y="5905500"/>
            <a:ext cx="84138" cy="1125538"/>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eaLnBrk="1" fontAlgn="auto" hangingPunct="1">
              <a:spcBef>
                <a:spcPts val="0"/>
              </a:spcBef>
              <a:spcAft>
                <a:spcPts val="0"/>
              </a:spcAft>
              <a:defRPr/>
            </a:pPr>
            <a:endParaRPr lang="sr-Cyrl-RS"/>
          </a:p>
        </p:txBody>
      </p:sp>
      <p:sp>
        <p:nvSpPr>
          <p:cNvPr id="36" name="Rounded Rectangle 35"/>
          <p:cNvSpPr/>
          <p:nvPr/>
        </p:nvSpPr>
        <p:spPr>
          <a:xfrm>
            <a:off x="5756275" y="2943225"/>
            <a:ext cx="288925" cy="1936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en-US" sz="1200" dirty="0"/>
              <a:t>1</a:t>
            </a:r>
            <a:endParaRPr lang="sr-Cyrl-RS" sz="1200" dirty="0"/>
          </a:p>
        </p:txBody>
      </p:sp>
      <p:sp>
        <p:nvSpPr>
          <p:cNvPr id="46" name="Rounded Rectangle 45"/>
          <p:cNvSpPr/>
          <p:nvPr/>
        </p:nvSpPr>
        <p:spPr>
          <a:xfrm>
            <a:off x="8920163" y="2962275"/>
            <a:ext cx="288925" cy="1952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en-US" sz="1200" dirty="0"/>
              <a:t>1</a:t>
            </a:r>
            <a:endParaRPr lang="sr-Cyrl-RS" sz="1200" dirty="0"/>
          </a:p>
        </p:txBody>
      </p:sp>
      <p:sp>
        <p:nvSpPr>
          <p:cNvPr id="45" name="Rounded Rectangle 44"/>
          <p:cNvSpPr/>
          <p:nvPr/>
        </p:nvSpPr>
        <p:spPr>
          <a:xfrm>
            <a:off x="8059738" y="2951163"/>
            <a:ext cx="514350" cy="2079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sr-Latn-RS" sz="1200" dirty="0"/>
              <a:t>2</a:t>
            </a:r>
            <a:endParaRPr lang="sr-Cyrl-RS" sz="1200" dirty="0"/>
          </a:p>
        </p:txBody>
      </p:sp>
      <p:sp>
        <p:nvSpPr>
          <p:cNvPr id="55" name="Rounded Rectangle 54"/>
          <p:cNvSpPr/>
          <p:nvPr/>
        </p:nvSpPr>
        <p:spPr>
          <a:xfrm>
            <a:off x="1852613" y="4918075"/>
            <a:ext cx="514350" cy="206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sr-Latn-RS" sz="1200" dirty="0"/>
              <a:t>2</a:t>
            </a:r>
            <a:endParaRPr lang="sr-Cyrl-RS" sz="1200" dirty="0"/>
          </a:p>
        </p:txBody>
      </p:sp>
      <p:sp>
        <p:nvSpPr>
          <p:cNvPr id="56" name="Rounded Rectangle 55"/>
          <p:cNvSpPr/>
          <p:nvPr/>
        </p:nvSpPr>
        <p:spPr>
          <a:xfrm>
            <a:off x="1981200" y="4716463"/>
            <a:ext cx="288925" cy="1936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en-US" sz="1200" dirty="0"/>
              <a:t>1</a:t>
            </a:r>
            <a:endParaRPr lang="sr-Cyrl-RS" sz="1200" dirty="0"/>
          </a:p>
        </p:txBody>
      </p:sp>
      <p:sp>
        <p:nvSpPr>
          <p:cNvPr id="66" name="Rounded Rectangle 65"/>
          <p:cNvSpPr/>
          <p:nvPr/>
        </p:nvSpPr>
        <p:spPr>
          <a:xfrm>
            <a:off x="5024438" y="4668838"/>
            <a:ext cx="288925" cy="1952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en-US" sz="1200" dirty="0"/>
              <a:t>1</a:t>
            </a:r>
            <a:endParaRPr lang="sr-Cyrl-RS" sz="1200" dirty="0"/>
          </a:p>
        </p:txBody>
      </p:sp>
      <p:sp>
        <p:nvSpPr>
          <p:cNvPr id="65" name="Rounded Rectangle 64"/>
          <p:cNvSpPr/>
          <p:nvPr/>
        </p:nvSpPr>
        <p:spPr>
          <a:xfrm>
            <a:off x="4903788" y="4873625"/>
            <a:ext cx="514350" cy="206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sr-Latn-RS" sz="1200" dirty="0"/>
              <a:t>2</a:t>
            </a:r>
            <a:endParaRPr lang="sr-Cyrl-RS" sz="1200" dirty="0"/>
          </a:p>
        </p:txBody>
      </p:sp>
      <p:sp>
        <p:nvSpPr>
          <p:cNvPr id="64" name="Rounded Rectangle 63"/>
          <p:cNvSpPr/>
          <p:nvPr/>
        </p:nvSpPr>
        <p:spPr>
          <a:xfrm>
            <a:off x="5546725" y="4873625"/>
            <a:ext cx="739775" cy="206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sr-Latn-RS" sz="1200" dirty="0"/>
              <a:t>3</a:t>
            </a:r>
            <a:endParaRPr lang="sr-Cyrl-RS" sz="1200" dirty="0"/>
          </a:p>
        </p:txBody>
      </p:sp>
      <p:sp>
        <p:nvSpPr>
          <p:cNvPr id="74" name="Rounded Rectangle 73"/>
          <p:cNvSpPr/>
          <p:nvPr/>
        </p:nvSpPr>
        <p:spPr>
          <a:xfrm>
            <a:off x="8712200" y="4879975"/>
            <a:ext cx="739775" cy="206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sr-Latn-RS" sz="1200" dirty="0"/>
              <a:t>3</a:t>
            </a:r>
            <a:endParaRPr lang="sr-Cyrl-RS" sz="1200" dirty="0"/>
          </a:p>
        </p:txBody>
      </p:sp>
      <p:sp>
        <p:nvSpPr>
          <p:cNvPr id="75" name="Rounded Rectangle 74"/>
          <p:cNvSpPr/>
          <p:nvPr/>
        </p:nvSpPr>
        <p:spPr>
          <a:xfrm>
            <a:off x="8070850" y="4879975"/>
            <a:ext cx="514350" cy="206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sr-Latn-RS" sz="1200" dirty="0"/>
              <a:t>2</a:t>
            </a:r>
            <a:endParaRPr lang="sr-Cyrl-RS" sz="1200" dirty="0"/>
          </a:p>
        </p:txBody>
      </p:sp>
      <p:sp>
        <p:nvSpPr>
          <p:cNvPr id="85" name="Rounded Rectangle 84"/>
          <p:cNvSpPr/>
          <p:nvPr/>
        </p:nvSpPr>
        <p:spPr>
          <a:xfrm>
            <a:off x="2611438" y="6608763"/>
            <a:ext cx="514350" cy="2079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sr-Latn-RS" sz="1200" dirty="0"/>
              <a:t>2</a:t>
            </a:r>
            <a:endParaRPr lang="sr-Cyrl-RS" sz="1200" dirty="0"/>
          </a:p>
        </p:txBody>
      </p:sp>
      <p:sp>
        <p:nvSpPr>
          <p:cNvPr id="84" name="Rounded Rectangle 83"/>
          <p:cNvSpPr/>
          <p:nvPr/>
        </p:nvSpPr>
        <p:spPr>
          <a:xfrm>
            <a:off x="2490788" y="6823075"/>
            <a:ext cx="741362" cy="206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sr-Latn-RS" sz="1200" dirty="0"/>
              <a:t>3</a:t>
            </a:r>
            <a:endParaRPr lang="sr-Cyrl-RS" sz="1200" dirty="0"/>
          </a:p>
        </p:txBody>
      </p:sp>
      <p:sp>
        <p:nvSpPr>
          <p:cNvPr id="92" name="Rounded Rectangle 91"/>
          <p:cNvSpPr/>
          <p:nvPr/>
        </p:nvSpPr>
        <p:spPr>
          <a:xfrm>
            <a:off x="3702050" y="7031038"/>
            <a:ext cx="2819400" cy="18256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defTabSz="914400" eaLnBrk="1" fontAlgn="auto" hangingPunct="1">
              <a:spcBef>
                <a:spcPts val="0"/>
              </a:spcBef>
              <a:spcAft>
                <a:spcPts val="0"/>
              </a:spcAft>
              <a:defRPr/>
            </a:pPr>
            <a:endParaRPr lang="sr-Cyrl-RS"/>
          </a:p>
        </p:txBody>
      </p:sp>
      <p:sp>
        <p:nvSpPr>
          <p:cNvPr id="93" name="Rounded Rectangle 92"/>
          <p:cNvSpPr/>
          <p:nvPr/>
        </p:nvSpPr>
        <p:spPr>
          <a:xfrm>
            <a:off x="4348163" y="5894388"/>
            <a:ext cx="84137" cy="112395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eaLnBrk="1" fontAlgn="auto" hangingPunct="1">
              <a:spcBef>
                <a:spcPts val="0"/>
              </a:spcBef>
              <a:spcAft>
                <a:spcPts val="0"/>
              </a:spcAft>
              <a:defRPr/>
            </a:pPr>
            <a:endParaRPr lang="sr-Cyrl-RS"/>
          </a:p>
        </p:txBody>
      </p:sp>
      <p:sp>
        <p:nvSpPr>
          <p:cNvPr id="95" name="TextBox 94"/>
          <p:cNvSpPr txBox="1">
            <a:spLocks noChangeArrowheads="1"/>
          </p:cNvSpPr>
          <p:nvPr/>
        </p:nvSpPr>
        <p:spPr bwMode="auto">
          <a:xfrm>
            <a:off x="5864225" y="5394325"/>
            <a:ext cx="255588" cy="40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5146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29718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4290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38862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defTabSz="914400" eaLnBrk="1" hangingPunct="1">
              <a:lnSpc>
                <a:spcPct val="100000"/>
              </a:lnSpc>
              <a:buClrTx/>
              <a:buSzTx/>
              <a:buFontTx/>
              <a:buNone/>
            </a:pPr>
            <a:r>
              <a:rPr lang="en-US" altLang="en-US">
                <a:latin typeface="Calibri" pitchFamily="34" charset="0"/>
                <a:cs typeface="Arial" charset="0"/>
              </a:rPr>
              <a:t>C</a:t>
            </a:r>
            <a:endParaRPr lang="sr-Cyrl-RS" altLang="en-US">
              <a:latin typeface="Calibri" pitchFamily="34" charset="0"/>
              <a:cs typeface="Arial" charset="0"/>
            </a:endParaRPr>
          </a:p>
        </p:txBody>
      </p:sp>
      <p:sp>
        <p:nvSpPr>
          <p:cNvPr id="96" name="Rounded Rectangle 95"/>
          <p:cNvSpPr/>
          <p:nvPr/>
        </p:nvSpPr>
        <p:spPr>
          <a:xfrm>
            <a:off x="5200650" y="5894388"/>
            <a:ext cx="84138" cy="112395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eaLnBrk="1" fontAlgn="auto" hangingPunct="1">
              <a:spcBef>
                <a:spcPts val="0"/>
              </a:spcBef>
              <a:spcAft>
                <a:spcPts val="0"/>
              </a:spcAft>
              <a:defRPr/>
            </a:pPr>
            <a:endParaRPr lang="sr-Cyrl-RS"/>
          </a:p>
        </p:txBody>
      </p:sp>
      <p:sp>
        <p:nvSpPr>
          <p:cNvPr id="97" name="Rounded Rectangle 96"/>
          <p:cNvSpPr/>
          <p:nvPr/>
        </p:nvSpPr>
        <p:spPr>
          <a:xfrm>
            <a:off x="5949950" y="5905500"/>
            <a:ext cx="84138" cy="1125538"/>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eaLnBrk="1" fontAlgn="auto" hangingPunct="1">
              <a:spcBef>
                <a:spcPts val="0"/>
              </a:spcBef>
              <a:spcAft>
                <a:spcPts val="0"/>
              </a:spcAft>
              <a:defRPr/>
            </a:pPr>
            <a:endParaRPr lang="sr-Cyrl-RS"/>
          </a:p>
        </p:txBody>
      </p:sp>
      <p:sp>
        <p:nvSpPr>
          <p:cNvPr id="98" name="Rounded Rectangle 97"/>
          <p:cNvSpPr/>
          <p:nvPr/>
        </p:nvSpPr>
        <p:spPr>
          <a:xfrm>
            <a:off x="5741988" y="6608763"/>
            <a:ext cx="514350" cy="2079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sr-Latn-RS" sz="1200" dirty="0"/>
              <a:t>2</a:t>
            </a:r>
            <a:endParaRPr lang="sr-Cyrl-RS" sz="1200" dirty="0"/>
          </a:p>
        </p:txBody>
      </p:sp>
      <p:sp>
        <p:nvSpPr>
          <p:cNvPr id="99" name="Rounded Rectangle 98"/>
          <p:cNvSpPr/>
          <p:nvPr/>
        </p:nvSpPr>
        <p:spPr>
          <a:xfrm>
            <a:off x="5621338" y="6823075"/>
            <a:ext cx="741362" cy="206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sr-Latn-RS" sz="1200" dirty="0"/>
              <a:t>3</a:t>
            </a:r>
            <a:endParaRPr lang="sr-Cyrl-RS" sz="1200" dirty="0"/>
          </a:p>
        </p:txBody>
      </p:sp>
      <p:sp>
        <p:nvSpPr>
          <p:cNvPr id="100" name="TextBox 99"/>
          <p:cNvSpPr txBox="1">
            <a:spLocks noChangeArrowheads="1"/>
          </p:cNvSpPr>
          <p:nvPr/>
        </p:nvSpPr>
        <p:spPr bwMode="auto">
          <a:xfrm>
            <a:off x="5119688" y="5381625"/>
            <a:ext cx="255587"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5146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29718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4290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38862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defTabSz="914400" eaLnBrk="1" hangingPunct="1">
              <a:lnSpc>
                <a:spcPct val="100000"/>
              </a:lnSpc>
              <a:buClrTx/>
              <a:buSzTx/>
              <a:buFontTx/>
              <a:buNone/>
            </a:pPr>
            <a:r>
              <a:rPr lang="en-US" altLang="en-US">
                <a:latin typeface="Calibri" pitchFamily="34" charset="0"/>
                <a:cs typeface="Arial" charset="0"/>
              </a:rPr>
              <a:t>B</a:t>
            </a:r>
            <a:endParaRPr lang="sr-Cyrl-RS" altLang="en-US">
              <a:latin typeface="Calibri" pitchFamily="34" charset="0"/>
              <a:cs typeface="Arial" charset="0"/>
            </a:endParaRPr>
          </a:p>
        </p:txBody>
      </p:sp>
      <p:sp>
        <p:nvSpPr>
          <p:cNvPr id="101" name="TextBox 100"/>
          <p:cNvSpPr txBox="1">
            <a:spLocks noChangeArrowheads="1"/>
          </p:cNvSpPr>
          <p:nvPr/>
        </p:nvSpPr>
        <p:spPr bwMode="auto">
          <a:xfrm>
            <a:off x="4267200" y="5394325"/>
            <a:ext cx="261938" cy="40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5146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29718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4290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38862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defTabSz="914400" eaLnBrk="1" hangingPunct="1">
              <a:lnSpc>
                <a:spcPct val="100000"/>
              </a:lnSpc>
              <a:buClrTx/>
              <a:buSzTx/>
              <a:buFontTx/>
              <a:buNone/>
            </a:pPr>
            <a:r>
              <a:rPr lang="en-US" altLang="en-US">
                <a:latin typeface="Calibri" pitchFamily="34" charset="0"/>
                <a:cs typeface="Arial" charset="0"/>
              </a:rPr>
              <a:t>A</a:t>
            </a:r>
            <a:endParaRPr lang="sr-Cyrl-RS" altLang="en-US">
              <a:latin typeface="Calibri" pitchFamily="34" charset="0"/>
              <a:cs typeface="Arial" charset="0"/>
            </a:endParaRPr>
          </a:p>
        </p:txBody>
      </p:sp>
      <p:sp>
        <p:nvSpPr>
          <p:cNvPr id="94" name="Rounded Rectangle 93"/>
          <p:cNvSpPr/>
          <p:nvPr/>
        </p:nvSpPr>
        <p:spPr>
          <a:xfrm>
            <a:off x="5846763" y="6400800"/>
            <a:ext cx="288925" cy="1952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en-US" sz="1200" dirty="0"/>
              <a:t>1</a:t>
            </a:r>
            <a:endParaRPr lang="sr-Cyrl-RS" sz="1200" dirty="0"/>
          </a:p>
        </p:txBody>
      </p:sp>
      <p:sp>
        <p:nvSpPr>
          <p:cNvPr id="102" name="Rounded Rectangle 101"/>
          <p:cNvSpPr/>
          <p:nvPr/>
        </p:nvSpPr>
        <p:spPr>
          <a:xfrm>
            <a:off x="582613" y="3143250"/>
            <a:ext cx="2819400" cy="18415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defTabSz="914400" eaLnBrk="1" fontAlgn="auto" hangingPunct="1">
              <a:spcBef>
                <a:spcPts val="0"/>
              </a:spcBef>
              <a:spcAft>
                <a:spcPts val="0"/>
              </a:spcAft>
              <a:defRPr/>
            </a:pPr>
            <a:endParaRPr lang="sr-Cyrl-RS"/>
          </a:p>
        </p:txBody>
      </p:sp>
      <p:sp>
        <p:nvSpPr>
          <p:cNvPr id="103" name="Rounded Rectangle 102"/>
          <p:cNvSpPr/>
          <p:nvPr/>
        </p:nvSpPr>
        <p:spPr>
          <a:xfrm>
            <a:off x="1230313" y="2006600"/>
            <a:ext cx="84137" cy="1125538"/>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eaLnBrk="1" fontAlgn="auto" hangingPunct="1">
              <a:spcBef>
                <a:spcPts val="0"/>
              </a:spcBef>
              <a:spcAft>
                <a:spcPts val="0"/>
              </a:spcAft>
              <a:defRPr/>
            </a:pPr>
            <a:endParaRPr lang="sr-Cyrl-RS"/>
          </a:p>
        </p:txBody>
      </p:sp>
      <p:sp>
        <p:nvSpPr>
          <p:cNvPr id="104" name="Rounded Rectangle 103"/>
          <p:cNvSpPr/>
          <p:nvPr/>
        </p:nvSpPr>
        <p:spPr>
          <a:xfrm>
            <a:off x="901700" y="2924175"/>
            <a:ext cx="739775" cy="2079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sr-Latn-RS" sz="1200" dirty="0"/>
              <a:t>3</a:t>
            </a:r>
            <a:endParaRPr lang="sr-Cyrl-RS" sz="1200" dirty="0"/>
          </a:p>
        </p:txBody>
      </p:sp>
      <p:sp>
        <p:nvSpPr>
          <p:cNvPr id="105" name="Rounded Rectangle 104"/>
          <p:cNvSpPr/>
          <p:nvPr/>
        </p:nvSpPr>
        <p:spPr>
          <a:xfrm>
            <a:off x="1014413" y="2717800"/>
            <a:ext cx="514350" cy="206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sr-Latn-RS" sz="1200" dirty="0"/>
              <a:t>2</a:t>
            </a:r>
            <a:endParaRPr lang="sr-Cyrl-RS" sz="1200" dirty="0"/>
          </a:p>
        </p:txBody>
      </p:sp>
      <p:sp>
        <p:nvSpPr>
          <p:cNvPr id="67661" name="TextBox 105"/>
          <p:cNvSpPr txBox="1">
            <a:spLocks noChangeArrowheads="1"/>
          </p:cNvSpPr>
          <p:nvPr/>
        </p:nvSpPr>
        <p:spPr bwMode="auto">
          <a:xfrm>
            <a:off x="1154113" y="1484313"/>
            <a:ext cx="261937"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5146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29718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4290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38862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defTabSz="914400" eaLnBrk="1" hangingPunct="1">
              <a:lnSpc>
                <a:spcPct val="100000"/>
              </a:lnSpc>
              <a:buClrTx/>
              <a:buSzTx/>
              <a:buFontTx/>
              <a:buNone/>
            </a:pPr>
            <a:r>
              <a:rPr lang="en-US" altLang="en-US">
                <a:latin typeface="Calibri" pitchFamily="34" charset="0"/>
                <a:cs typeface="Arial" charset="0"/>
              </a:rPr>
              <a:t>A</a:t>
            </a:r>
            <a:endParaRPr lang="sr-Cyrl-RS" altLang="en-US">
              <a:latin typeface="Calibri" pitchFamily="34" charset="0"/>
              <a:cs typeface="Arial" charset="0"/>
            </a:endParaRPr>
          </a:p>
        </p:txBody>
      </p:sp>
      <p:sp>
        <p:nvSpPr>
          <p:cNvPr id="67662" name="TextBox 106"/>
          <p:cNvSpPr txBox="1">
            <a:spLocks noChangeArrowheads="1"/>
          </p:cNvSpPr>
          <p:nvPr/>
        </p:nvSpPr>
        <p:spPr bwMode="auto">
          <a:xfrm>
            <a:off x="1992313" y="1484313"/>
            <a:ext cx="255587"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5146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29718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4290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38862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defTabSz="914400" eaLnBrk="1" hangingPunct="1">
              <a:lnSpc>
                <a:spcPct val="100000"/>
              </a:lnSpc>
              <a:buClrTx/>
              <a:buSzTx/>
              <a:buFontTx/>
              <a:buNone/>
            </a:pPr>
            <a:r>
              <a:rPr lang="en-US" altLang="en-US">
                <a:latin typeface="Calibri" pitchFamily="34" charset="0"/>
                <a:cs typeface="Arial" charset="0"/>
              </a:rPr>
              <a:t>B</a:t>
            </a:r>
            <a:endParaRPr lang="sr-Cyrl-RS" altLang="en-US">
              <a:latin typeface="Calibri" pitchFamily="34" charset="0"/>
              <a:cs typeface="Arial" charset="0"/>
            </a:endParaRPr>
          </a:p>
        </p:txBody>
      </p:sp>
      <p:sp>
        <p:nvSpPr>
          <p:cNvPr id="67663" name="TextBox 107"/>
          <p:cNvSpPr txBox="1">
            <a:spLocks noChangeArrowheads="1"/>
          </p:cNvSpPr>
          <p:nvPr/>
        </p:nvSpPr>
        <p:spPr bwMode="auto">
          <a:xfrm>
            <a:off x="2746375" y="1508125"/>
            <a:ext cx="254000"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5146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29718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4290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38862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defTabSz="914400" eaLnBrk="1" hangingPunct="1">
              <a:lnSpc>
                <a:spcPct val="100000"/>
              </a:lnSpc>
              <a:buClrTx/>
              <a:buSzTx/>
              <a:buFontTx/>
              <a:buNone/>
            </a:pPr>
            <a:r>
              <a:rPr lang="en-US" altLang="en-US">
                <a:latin typeface="Calibri" pitchFamily="34" charset="0"/>
                <a:cs typeface="Arial" charset="0"/>
              </a:rPr>
              <a:t>C</a:t>
            </a:r>
            <a:endParaRPr lang="sr-Cyrl-RS" altLang="en-US">
              <a:latin typeface="Calibri" pitchFamily="34" charset="0"/>
              <a:cs typeface="Arial" charset="0"/>
            </a:endParaRPr>
          </a:p>
        </p:txBody>
      </p:sp>
      <p:sp>
        <p:nvSpPr>
          <p:cNvPr id="109" name="Rounded Rectangle 108"/>
          <p:cNvSpPr/>
          <p:nvPr/>
        </p:nvSpPr>
        <p:spPr>
          <a:xfrm>
            <a:off x="2081213" y="2006600"/>
            <a:ext cx="84137" cy="1125538"/>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eaLnBrk="1" fontAlgn="auto" hangingPunct="1">
              <a:spcBef>
                <a:spcPts val="0"/>
              </a:spcBef>
              <a:spcAft>
                <a:spcPts val="0"/>
              </a:spcAft>
              <a:defRPr/>
            </a:pPr>
            <a:endParaRPr lang="sr-Cyrl-RS"/>
          </a:p>
        </p:txBody>
      </p:sp>
      <p:sp>
        <p:nvSpPr>
          <p:cNvPr id="110" name="Rounded Rectangle 109"/>
          <p:cNvSpPr/>
          <p:nvPr/>
        </p:nvSpPr>
        <p:spPr>
          <a:xfrm>
            <a:off x="2830513" y="2017713"/>
            <a:ext cx="84137" cy="1125537"/>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eaLnBrk="1" fontAlgn="auto" hangingPunct="1">
              <a:spcBef>
                <a:spcPts val="0"/>
              </a:spcBef>
              <a:spcAft>
                <a:spcPts val="0"/>
              </a:spcAft>
              <a:defRPr/>
            </a:pPr>
            <a:endParaRPr lang="sr-Cyrl-RS"/>
          </a:p>
        </p:txBody>
      </p:sp>
      <p:sp>
        <p:nvSpPr>
          <p:cNvPr id="113" name="Rounded Rectangle 112"/>
          <p:cNvSpPr/>
          <p:nvPr/>
        </p:nvSpPr>
        <p:spPr>
          <a:xfrm>
            <a:off x="1119188" y="2503488"/>
            <a:ext cx="288925" cy="1952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en-US" sz="1200" dirty="0"/>
              <a:t>1</a:t>
            </a:r>
            <a:endParaRPr lang="sr-Cyrl-RS" sz="12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6"/>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0"/>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6"/>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5"/>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2"/>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53"/>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54"/>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57"/>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58"/>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59"/>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60"/>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61"/>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55"/>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56"/>
                                        </p:tgtEl>
                                        <p:attrNameLst>
                                          <p:attrName>style.visibility</p:attrName>
                                        </p:attrNameLst>
                                      </p:cBhvr>
                                      <p:to>
                                        <p:strVal val="visible"/>
                                      </p:to>
                                    </p:set>
                                  </p:childTnLst>
                                </p:cTn>
                              </p:par>
                            </p:childTnLst>
                          </p:cTn>
                        </p:par>
                      </p:childTnLst>
                    </p:cTn>
                  </p:par>
                  <p:par>
                    <p:cTn id="69" fill="hold" nodeType="clickPar">
                      <p:stCondLst>
                        <p:cond delay="indefinite"/>
                      </p:stCondLst>
                      <p:childTnLst>
                        <p:par>
                          <p:cTn id="70" fill="hold" nodeType="withGroup">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62"/>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63"/>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70"/>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71"/>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66"/>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65"/>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64"/>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67"/>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68"/>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69"/>
                                        </p:tgtEl>
                                        <p:attrNameLst>
                                          <p:attrName>style.visibility</p:attrName>
                                        </p:attrNameLst>
                                      </p:cBhvr>
                                      <p:to>
                                        <p:strVal val="visible"/>
                                      </p:to>
                                    </p:set>
                                  </p:childTnLst>
                                </p:cTn>
                              </p:par>
                            </p:childTnLst>
                          </p:cTn>
                        </p:par>
                      </p:childTnLst>
                    </p:cTn>
                  </p:par>
                  <p:par>
                    <p:cTn id="91" fill="hold" nodeType="clickPar">
                      <p:stCondLst>
                        <p:cond delay="indefinite"/>
                      </p:stCondLst>
                      <p:childTnLst>
                        <p:par>
                          <p:cTn id="92" fill="hold" nodeType="withGroup">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72"/>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73"/>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76"/>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77"/>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78"/>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79"/>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80"/>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81"/>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74"/>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75"/>
                                        </p:tgtEl>
                                        <p:attrNameLst>
                                          <p:attrName>style.visibility</p:attrName>
                                        </p:attrNameLst>
                                      </p:cBhvr>
                                      <p:to>
                                        <p:strVal val="visible"/>
                                      </p:to>
                                    </p:se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82"/>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83"/>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86"/>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87"/>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88"/>
                                        </p:tgtEl>
                                        <p:attrNameLst>
                                          <p:attrName>style.visibility</p:attrName>
                                        </p:attrNameLst>
                                      </p:cBhvr>
                                      <p:to>
                                        <p:strVal val="visible"/>
                                      </p:to>
                                    </p:set>
                                  </p:childTnLst>
                                </p:cTn>
                              </p:par>
                              <p:par>
                                <p:cTn id="125" presetID="1" presetClass="entr" presetSubtype="0" fill="hold" grpId="0" nodeType="withEffect">
                                  <p:stCondLst>
                                    <p:cond delay="0"/>
                                  </p:stCondLst>
                                  <p:childTnLst>
                                    <p:set>
                                      <p:cBhvr>
                                        <p:cTn id="126" dur="1" fill="hold">
                                          <p:stCondLst>
                                            <p:cond delay="0"/>
                                          </p:stCondLst>
                                        </p:cTn>
                                        <p:tgtEl>
                                          <p:spTgt spid="89"/>
                                        </p:tgtEl>
                                        <p:attrNameLst>
                                          <p:attrName>style.visibility</p:attrName>
                                        </p:attrNameLst>
                                      </p:cBhvr>
                                      <p:to>
                                        <p:strVal val="visible"/>
                                      </p:to>
                                    </p:set>
                                  </p:childTnLst>
                                </p:cTn>
                              </p:par>
                              <p:par>
                                <p:cTn id="127" presetID="1" presetClass="entr" presetSubtype="0" fill="hold" grpId="0" nodeType="withEffect">
                                  <p:stCondLst>
                                    <p:cond delay="0"/>
                                  </p:stCondLst>
                                  <p:childTnLst>
                                    <p:set>
                                      <p:cBhvr>
                                        <p:cTn id="128" dur="1" fill="hold">
                                          <p:stCondLst>
                                            <p:cond delay="0"/>
                                          </p:stCondLst>
                                        </p:cTn>
                                        <p:tgtEl>
                                          <p:spTgt spid="90"/>
                                        </p:tgtEl>
                                        <p:attrNameLst>
                                          <p:attrName>style.visibility</p:attrName>
                                        </p:attrNameLst>
                                      </p:cBhvr>
                                      <p:to>
                                        <p:strVal val="visible"/>
                                      </p:to>
                                    </p:set>
                                  </p:childTnLst>
                                </p:cTn>
                              </p:par>
                              <p:par>
                                <p:cTn id="129" presetID="1" presetClass="entr" presetSubtype="0" fill="hold" grpId="0" nodeType="withEffect">
                                  <p:stCondLst>
                                    <p:cond delay="0"/>
                                  </p:stCondLst>
                                  <p:childTnLst>
                                    <p:set>
                                      <p:cBhvr>
                                        <p:cTn id="130" dur="1" fill="hold">
                                          <p:stCondLst>
                                            <p:cond delay="0"/>
                                          </p:stCondLst>
                                        </p:cTn>
                                        <p:tgtEl>
                                          <p:spTgt spid="91"/>
                                        </p:tgtEl>
                                        <p:attrNameLst>
                                          <p:attrName>style.visibility</p:attrName>
                                        </p:attrNameLst>
                                      </p:cBhvr>
                                      <p:to>
                                        <p:strVal val="visible"/>
                                      </p:to>
                                    </p:set>
                                  </p:childTnLst>
                                </p:cTn>
                              </p:par>
                              <p:par>
                                <p:cTn id="131" presetID="1" presetClass="entr" presetSubtype="0" fill="hold" grpId="0" nodeType="withEffect">
                                  <p:stCondLst>
                                    <p:cond delay="0"/>
                                  </p:stCondLst>
                                  <p:childTnLst>
                                    <p:set>
                                      <p:cBhvr>
                                        <p:cTn id="132" dur="1" fill="hold">
                                          <p:stCondLst>
                                            <p:cond delay="0"/>
                                          </p:stCondLst>
                                        </p:cTn>
                                        <p:tgtEl>
                                          <p:spTgt spid="85"/>
                                        </p:tgtEl>
                                        <p:attrNameLst>
                                          <p:attrName>style.visibility</p:attrName>
                                        </p:attrNameLst>
                                      </p:cBhvr>
                                      <p:to>
                                        <p:strVal val="visible"/>
                                      </p:to>
                                    </p:set>
                                  </p:childTnLst>
                                </p:cTn>
                              </p:par>
                              <p:par>
                                <p:cTn id="133" presetID="1" presetClass="entr" presetSubtype="0" fill="hold" grpId="0" nodeType="withEffect">
                                  <p:stCondLst>
                                    <p:cond delay="0"/>
                                  </p:stCondLst>
                                  <p:childTnLst>
                                    <p:set>
                                      <p:cBhvr>
                                        <p:cTn id="134" dur="1" fill="hold">
                                          <p:stCondLst>
                                            <p:cond delay="0"/>
                                          </p:stCondLst>
                                        </p:cTn>
                                        <p:tgtEl>
                                          <p:spTgt spid="84"/>
                                        </p:tgtEl>
                                        <p:attrNameLst>
                                          <p:attrName>style.visibility</p:attrName>
                                        </p:attrNameLst>
                                      </p:cBhvr>
                                      <p:to>
                                        <p:strVal val="visible"/>
                                      </p:to>
                                    </p:set>
                                  </p:childTnLst>
                                </p:cTn>
                              </p:par>
                            </p:childTnLst>
                          </p:cTn>
                        </p:par>
                      </p:childTnLst>
                    </p:cTn>
                  </p:par>
                  <p:par>
                    <p:cTn id="135" fill="hold" nodeType="clickPar">
                      <p:stCondLst>
                        <p:cond delay="indefinite"/>
                      </p:stCondLst>
                      <p:childTnLst>
                        <p:par>
                          <p:cTn id="136" fill="hold" nodeType="withGroup">
                            <p:stCondLst>
                              <p:cond delay="0"/>
                            </p:stCondLst>
                            <p:childTnLst>
                              <p:par>
                                <p:cTn id="137" presetID="1" presetClass="entr" presetSubtype="0" fill="hold" grpId="0" nodeType="clickEffect">
                                  <p:stCondLst>
                                    <p:cond delay="0"/>
                                  </p:stCondLst>
                                  <p:childTnLst>
                                    <p:set>
                                      <p:cBhvr>
                                        <p:cTn id="138" dur="1" fill="hold">
                                          <p:stCondLst>
                                            <p:cond delay="0"/>
                                          </p:stCondLst>
                                        </p:cTn>
                                        <p:tgtEl>
                                          <p:spTgt spid="92"/>
                                        </p:tgtEl>
                                        <p:attrNameLst>
                                          <p:attrName>style.visibility</p:attrName>
                                        </p:attrNameLst>
                                      </p:cBhvr>
                                      <p:to>
                                        <p:strVal val="visible"/>
                                      </p:to>
                                    </p:set>
                                  </p:childTnLst>
                                </p:cTn>
                              </p:par>
                              <p:par>
                                <p:cTn id="139" presetID="1" presetClass="entr" presetSubtype="0" fill="hold" grpId="0" nodeType="withEffect">
                                  <p:stCondLst>
                                    <p:cond delay="0"/>
                                  </p:stCondLst>
                                  <p:childTnLst>
                                    <p:set>
                                      <p:cBhvr>
                                        <p:cTn id="140" dur="1" fill="hold">
                                          <p:stCondLst>
                                            <p:cond delay="0"/>
                                          </p:stCondLst>
                                        </p:cTn>
                                        <p:tgtEl>
                                          <p:spTgt spid="93"/>
                                        </p:tgtEl>
                                        <p:attrNameLst>
                                          <p:attrName>style.visibility</p:attrName>
                                        </p:attrNameLst>
                                      </p:cBhvr>
                                      <p:to>
                                        <p:strVal val="visible"/>
                                      </p:to>
                                    </p:set>
                                  </p:childTnLst>
                                </p:cTn>
                              </p:par>
                              <p:par>
                                <p:cTn id="141" presetID="1" presetClass="entr" presetSubtype="0" fill="hold" grpId="0" nodeType="withEffect">
                                  <p:stCondLst>
                                    <p:cond delay="0"/>
                                  </p:stCondLst>
                                  <p:childTnLst>
                                    <p:set>
                                      <p:cBhvr>
                                        <p:cTn id="142" dur="1" fill="hold">
                                          <p:stCondLst>
                                            <p:cond delay="0"/>
                                          </p:stCondLst>
                                        </p:cTn>
                                        <p:tgtEl>
                                          <p:spTgt spid="95"/>
                                        </p:tgtEl>
                                        <p:attrNameLst>
                                          <p:attrName>style.visibility</p:attrName>
                                        </p:attrNameLst>
                                      </p:cBhvr>
                                      <p:to>
                                        <p:strVal val="visible"/>
                                      </p:to>
                                    </p:set>
                                  </p:childTnLst>
                                </p:cTn>
                              </p:par>
                              <p:par>
                                <p:cTn id="143" presetID="1" presetClass="entr" presetSubtype="0" fill="hold" grpId="0" nodeType="withEffect">
                                  <p:stCondLst>
                                    <p:cond delay="0"/>
                                  </p:stCondLst>
                                  <p:childTnLst>
                                    <p:set>
                                      <p:cBhvr>
                                        <p:cTn id="144" dur="1" fill="hold">
                                          <p:stCondLst>
                                            <p:cond delay="0"/>
                                          </p:stCondLst>
                                        </p:cTn>
                                        <p:tgtEl>
                                          <p:spTgt spid="96"/>
                                        </p:tgtEl>
                                        <p:attrNameLst>
                                          <p:attrName>style.visibility</p:attrName>
                                        </p:attrNameLst>
                                      </p:cBhvr>
                                      <p:to>
                                        <p:strVal val="visible"/>
                                      </p:to>
                                    </p:set>
                                  </p:childTnLst>
                                </p:cTn>
                              </p:par>
                              <p:par>
                                <p:cTn id="145" presetID="1" presetClass="entr" presetSubtype="0" fill="hold" grpId="0" nodeType="withEffect">
                                  <p:stCondLst>
                                    <p:cond delay="0"/>
                                  </p:stCondLst>
                                  <p:childTnLst>
                                    <p:set>
                                      <p:cBhvr>
                                        <p:cTn id="146" dur="1" fill="hold">
                                          <p:stCondLst>
                                            <p:cond delay="0"/>
                                          </p:stCondLst>
                                        </p:cTn>
                                        <p:tgtEl>
                                          <p:spTgt spid="97"/>
                                        </p:tgtEl>
                                        <p:attrNameLst>
                                          <p:attrName>style.visibility</p:attrName>
                                        </p:attrNameLst>
                                      </p:cBhvr>
                                      <p:to>
                                        <p:strVal val="visible"/>
                                      </p:to>
                                    </p:set>
                                  </p:childTnLst>
                                </p:cTn>
                              </p:par>
                              <p:par>
                                <p:cTn id="147" presetID="1" presetClass="entr" presetSubtype="0" fill="hold" grpId="0" nodeType="withEffect">
                                  <p:stCondLst>
                                    <p:cond delay="0"/>
                                  </p:stCondLst>
                                  <p:childTnLst>
                                    <p:set>
                                      <p:cBhvr>
                                        <p:cTn id="148" dur="1" fill="hold">
                                          <p:stCondLst>
                                            <p:cond delay="0"/>
                                          </p:stCondLst>
                                        </p:cTn>
                                        <p:tgtEl>
                                          <p:spTgt spid="98"/>
                                        </p:tgtEl>
                                        <p:attrNameLst>
                                          <p:attrName>style.visibility</p:attrName>
                                        </p:attrNameLst>
                                      </p:cBhvr>
                                      <p:to>
                                        <p:strVal val="visible"/>
                                      </p:to>
                                    </p:set>
                                  </p:childTnLst>
                                </p:cTn>
                              </p:par>
                              <p:par>
                                <p:cTn id="149" presetID="1" presetClass="entr" presetSubtype="0" fill="hold" grpId="0" nodeType="withEffect">
                                  <p:stCondLst>
                                    <p:cond delay="0"/>
                                  </p:stCondLst>
                                  <p:childTnLst>
                                    <p:set>
                                      <p:cBhvr>
                                        <p:cTn id="150" dur="1" fill="hold">
                                          <p:stCondLst>
                                            <p:cond delay="0"/>
                                          </p:stCondLst>
                                        </p:cTn>
                                        <p:tgtEl>
                                          <p:spTgt spid="99"/>
                                        </p:tgtEl>
                                        <p:attrNameLst>
                                          <p:attrName>style.visibility</p:attrName>
                                        </p:attrNameLst>
                                      </p:cBhvr>
                                      <p:to>
                                        <p:strVal val="visible"/>
                                      </p:to>
                                    </p:set>
                                  </p:childTnLst>
                                </p:cTn>
                              </p:par>
                              <p:par>
                                <p:cTn id="151" presetID="1" presetClass="entr" presetSubtype="0" fill="hold" grpId="0" nodeType="withEffect">
                                  <p:stCondLst>
                                    <p:cond delay="0"/>
                                  </p:stCondLst>
                                  <p:childTnLst>
                                    <p:set>
                                      <p:cBhvr>
                                        <p:cTn id="152" dur="1" fill="hold">
                                          <p:stCondLst>
                                            <p:cond delay="0"/>
                                          </p:stCondLst>
                                        </p:cTn>
                                        <p:tgtEl>
                                          <p:spTgt spid="100"/>
                                        </p:tgtEl>
                                        <p:attrNameLst>
                                          <p:attrName>style.visibility</p:attrName>
                                        </p:attrNameLst>
                                      </p:cBhvr>
                                      <p:to>
                                        <p:strVal val="visible"/>
                                      </p:to>
                                    </p:set>
                                  </p:childTnLst>
                                </p:cTn>
                              </p:par>
                              <p:par>
                                <p:cTn id="153" presetID="1" presetClass="entr" presetSubtype="0" fill="hold" grpId="0" nodeType="withEffect">
                                  <p:stCondLst>
                                    <p:cond delay="0"/>
                                  </p:stCondLst>
                                  <p:childTnLst>
                                    <p:set>
                                      <p:cBhvr>
                                        <p:cTn id="154" dur="1" fill="hold">
                                          <p:stCondLst>
                                            <p:cond delay="0"/>
                                          </p:stCondLst>
                                        </p:cTn>
                                        <p:tgtEl>
                                          <p:spTgt spid="101"/>
                                        </p:tgtEl>
                                        <p:attrNameLst>
                                          <p:attrName>style.visibility</p:attrName>
                                        </p:attrNameLst>
                                      </p:cBhvr>
                                      <p:to>
                                        <p:strVal val="visible"/>
                                      </p:to>
                                    </p:set>
                                  </p:childTnLst>
                                </p:cTn>
                              </p:par>
                              <p:par>
                                <p:cTn id="155" presetID="1" presetClass="entr" presetSubtype="0" fill="hold" grpId="0" nodeType="withEffect">
                                  <p:stCondLst>
                                    <p:cond delay="0"/>
                                  </p:stCondLst>
                                  <p:childTnLst>
                                    <p:set>
                                      <p:cBhvr>
                                        <p:cTn id="156" dur="1" fill="hold">
                                          <p:stCondLst>
                                            <p:cond delay="0"/>
                                          </p:stCondLst>
                                        </p:cTn>
                                        <p:tgtEl>
                                          <p:spTgt spid="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3" grpId="0" animBg="1"/>
      <p:bldP spid="34" grpId="0" animBg="1"/>
      <p:bldP spid="35" grpId="0" animBg="1"/>
      <p:bldP spid="37" grpId="0"/>
      <p:bldP spid="38" grpId="0"/>
      <p:bldP spid="39" grpId="0"/>
      <p:bldP spid="40" grpId="0" animBg="1"/>
      <p:bldP spid="41" grpId="0" animBg="1"/>
      <p:bldP spid="42" grpId="0" animBg="1"/>
      <p:bldP spid="43" grpId="0" animBg="1"/>
      <p:bldP spid="44" grpId="0" animBg="1"/>
      <p:bldP spid="47" grpId="0"/>
      <p:bldP spid="48" grpId="0"/>
      <p:bldP spid="49" grpId="0"/>
      <p:bldP spid="50" grpId="0" animBg="1"/>
      <p:bldP spid="51" grpId="0" animBg="1"/>
      <p:bldP spid="52" grpId="0" animBg="1"/>
      <p:bldP spid="53" grpId="0" animBg="1"/>
      <p:bldP spid="54" grpId="0" animBg="1"/>
      <p:bldP spid="57" grpId="0"/>
      <p:bldP spid="58" grpId="0"/>
      <p:bldP spid="59" grpId="0"/>
      <p:bldP spid="60" grpId="0" animBg="1"/>
      <p:bldP spid="61" grpId="0" animBg="1"/>
      <p:bldP spid="62" grpId="0" animBg="1"/>
      <p:bldP spid="63" grpId="0" animBg="1"/>
      <p:bldP spid="67" grpId="0"/>
      <p:bldP spid="68" grpId="0"/>
      <p:bldP spid="69" grpId="0"/>
      <p:bldP spid="70" grpId="0" animBg="1"/>
      <p:bldP spid="71" grpId="0" animBg="1"/>
      <p:bldP spid="72" grpId="0" animBg="1"/>
      <p:bldP spid="73" grpId="0" animBg="1"/>
      <p:bldP spid="76" grpId="0" animBg="1"/>
      <p:bldP spid="77" grpId="0"/>
      <p:bldP spid="78" grpId="0"/>
      <p:bldP spid="79" grpId="0"/>
      <p:bldP spid="80" grpId="0" animBg="1"/>
      <p:bldP spid="81" grpId="0" animBg="1"/>
      <p:bldP spid="82" grpId="0" animBg="1"/>
      <p:bldP spid="83" grpId="0" animBg="1"/>
      <p:bldP spid="86" grpId="0" animBg="1"/>
      <p:bldP spid="87" grpId="0"/>
      <p:bldP spid="88" grpId="0"/>
      <p:bldP spid="89" grpId="0"/>
      <p:bldP spid="90" grpId="0" animBg="1"/>
      <p:bldP spid="91" grpId="0" animBg="1"/>
      <p:bldP spid="36" grpId="0" animBg="1"/>
      <p:bldP spid="46" grpId="0" animBg="1"/>
      <p:bldP spid="45" grpId="0" animBg="1"/>
      <p:bldP spid="55" grpId="0" animBg="1"/>
      <p:bldP spid="56" grpId="0" animBg="1"/>
      <p:bldP spid="66" grpId="0" animBg="1"/>
      <p:bldP spid="65" grpId="0" animBg="1"/>
      <p:bldP spid="64" grpId="0" animBg="1"/>
      <p:bldP spid="74" grpId="0" animBg="1"/>
      <p:bldP spid="75" grpId="0" animBg="1"/>
      <p:bldP spid="85" grpId="0" animBg="1"/>
      <p:bldP spid="84" grpId="0" animBg="1"/>
      <p:bldP spid="92" grpId="0" animBg="1"/>
      <p:bldP spid="93" grpId="0" animBg="1"/>
      <p:bldP spid="95" grpId="0"/>
      <p:bldP spid="96" grpId="0" animBg="1"/>
      <p:bldP spid="97" grpId="0" animBg="1"/>
      <p:bldP spid="98" grpId="0" animBg="1"/>
      <p:bldP spid="99" grpId="0" animBg="1"/>
      <p:bldP spid="100" grpId="0"/>
      <p:bldP spid="101" grpId="0"/>
      <p:bldP spid="94"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idx="4294967295"/>
          </p:nvPr>
        </p:nvSpPr>
        <p:spPr>
          <a:xfrm>
            <a:off x="2868613" y="301625"/>
            <a:ext cx="6704012" cy="746125"/>
          </a:xfrm>
        </p:spPr>
        <p:txBody>
          <a:bodyPr lIns="91440" tIns="45720" rIns="91440" bIns="45720"/>
          <a:lstStyle/>
          <a:p>
            <a:pPr eaLnBrk="1"/>
            <a:r>
              <a:rPr lang="sr-Latn-RS" altLang="en-US" smtClean="0"/>
              <a:t>Hanojske kule</a:t>
            </a:r>
            <a:endParaRPr lang="sr-Cyrl-RS" altLang="en-US" smtClean="0"/>
          </a:p>
        </p:txBody>
      </p:sp>
      <p:sp>
        <p:nvSpPr>
          <p:cNvPr id="3" name="Content Placeholder 2"/>
          <p:cNvSpPr>
            <a:spLocks noGrp="1" noRot="1" noChangeAspect="1" noMove="1" noResize="1" noEditPoints="1" noAdjustHandles="1" noChangeArrowheads="1" noChangeShapeType="1" noTextEdit="1"/>
          </p:cNvSpPr>
          <p:nvPr>
            <p:ph idx="4294967295"/>
          </p:nvPr>
        </p:nvSpPr>
        <p:spPr>
          <a:xfrm>
            <a:off x="693188" y="1475862"/>
            <a:ext cx="8693762" cy="5332439"/>
          </a:xfrm>
          <a:blipFill rotWithShape="0">
            <a:blip r:embed="rId2"/>
            <a:stretch>
              <a:fillRect l="-1043" t="-2144" r="-1159"/>
            </a:stretch>
          </a:blipFill>
          <a:extLst/>
        </p:spPr>
        <p:txBody>
          <a:bodyPr lIns="91440" tIns="45720" rIns="91440" bIns="45720" rtlCol="0">
            <a:normAutofit/>
          </a:bodyPr>
          <a:lstStyle/>
          <a:p>
            <a:pPr marL="228600" indent="-228600" defTabSz="914400" eaLnBrk="1" fontAlgn="auto" hangingPunct="1">
              <a:lnSpc>
                <a:spcPct val="90000"/>
              </a:lnSpc>
              <a:spcBef>
                <a:spcPts val="1000"/>
              </a:spcBef>
              <a:spcAft>
                <a:spcPts val="0"/>
              </a:spcAft>
              <a:buClrTx/>
              <a:buSzTx/>
              <a:buFont typeface="Arial" panose="020B0604020202020204" pitchFamily="34" charset="0"/>
              <a:buChar char="•"/>
              <a:defRPr/>
            </a:pPr>
            <a:r>
              <a:rPr lang="sr-Cyrl-RS" sz="2800">
                <a:noFill/>
                <a:cs typeface="+mn-cs"/>
              </a:rPr>
              <a:t> </a:t>
            </a:r>
          </a:p>
        </p:txBody>
      </p:sp>
      <p:sp>
        <p:nvSpPr>
          <p:cNvPr id="4" name="Rounded Rectangle 3"/>
          <p:cNvSpPr/>
          <p:nvPr/>
        </p:nvSpPr>
        <p:spPr>
          <a:xfrm>
            <a:off x="3460750" y="6808788"/>
            <a:ext cx="3727450" cy="206375"/>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defTabSz="914400" eaLnBrk="1" fontAlgn="auto" hangingPunct="1">
              <a:spcBef>
                <a:spcPts val="0"/>
              </a:spcBef>
              <a:spcAft>
                <a:spcPts val="0"/>
              </a:spcAft>
              <a:defRPr/>
            </a:pPr>
            <a:endParaRPr lang="sr-Cyrl-RS"/>
          </a:p>
        </p:txBody>
      </p:sp>
      <p:sp>
        <p:nvSpPr>
          <p:cNvPr id="5" name="Rounded Rectangle 4"/>
          <p:cNvSpPr/>
          <p:nvPr/>
        </p:nvSpPr>
        <p:spPr>
          <a:xfrm>
            <a:off x="4208463" y="4608513"/>
            <a:ext cx="84137" cy="2187575"/>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eaLnBrk="1" fontAlgn="auto" hangingPunct="1">
              <a:spcBef>
                <a:spcPts val="0"/>
              </a:spcBef>
              <a:spcAft>
                <a:spcPts val="0"/>
              </a:spcAft>
              <a:defRPr/>
            </a:pPr>
            <a:endParaRPr lang="sr-Cyrl-RS"/>
          </a:p>
        </p:txBody>
      </p:sp>
      <p:sp>
        <p:nvSpPr>
          <p:cNvPr id="6" name="Rounded Rectangle 5"/>
          <p:cNvSpPr/>
          <p:nvPr/>
        </p:nvSpPr>
        <p:spPr>
          <a:xfrm>
            <a:off x="5180013" y="4608513"/>
            <a:ext cx="100012" cy="2200275"/>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eaLnBrk="1" fontAlgn="auto" hangingPunct="1">
              <a:spcBef>
                <a:spcPts val="0"/>
              </a:spcBef>
              <a:spcAft>
                <a:spcPts val="0"/>
              </a:spcAft>
              <a:defRPr/>
            </a:pPr>
            <a:endParaRPr lang="sr-Cyrl-RS"/>
          </a:p>
        </p:txBody>
      </p:sp>
      <p:sp>
        <p:nvSpPr>
          <p:cNvPr id="7" name="Rounded Rectangle 6"/>
          <p:cNvSpPr/>
          <p:nvPr/>
        </p:nvSpPr>
        <p:spPr>
          <a:xfrm>
            <a:off x="6167438" y="4608513"/>
            <a:ext cx="96837" cy="2200275"/>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eaLnBrk="1" fontAlgn="auto" hangingPunct="1">
              <a:spcBef>
                <a:spcPts val="0"/>
              </a:spcBef>
              <a:spcAft>
                <a:spcPts val="0"/>
              </a:spcAft>
              <a:defRPr/>
            </a:pPr>
            <a:endParaRPr lang="sr-Cyrl-RS"/>
          </a:p>
        </p:txBody>
      </p:sp>
      <p:sp>
        <p:nvSpPr>
          <p:cNvPr id="17" name="TextBox 16"/>
          <p:cNvSpPr txBox="1">
            <a:spLocks noChangeArrowheads="1"/>
          </p:cNvSpPr>
          <p:nvPr/>
        </p:nvSpPr>
        <p:spPr bwMode="auto">
          <a:xfrm>
            <a:off x="4121150" y="4200525"/>
            <a:ext cx="263525"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5146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29718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4290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38862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defTabSz="914400" eaLnBrk="1" hangingPunct="1">
              <a:lnSpc>
                <a:spcPct val="100000"/>
              </a:lnSpc>
              <a:buClrTx/>
              <a:buSzTx/>
              <a:buFontTx/>
              <a:buNone/>
            </a:pPr>
            <a:r>
              <a:rPr lang="en-US" altLang="en-US">
                <a:latin typeface="Calibri" pitchFamily="34" charset="0"/>
                <a:cs typeface="Arial" charset="0"/>
              </a:rPr>
              <a:t>A</a:t>
            </a:r>
            <a:endParaRPr lang="sr-Cyrl-RS" altLang="en-US">
              <a:latin typeface="Calibri" pitchFamily="34" charset="0"/>
              <a:cs typeface="Arial" charset="0"/>
            </a:endParaRPr>
          </a:p>
        </p:txBody>
      </p:sp>
      <p:sp>
        <p:nvSpPr>
          <p:cNvPr id="18" name="TextBox 17"/>
          <p:cNvSpPr txBox="1">
            <a:spLocks noChangeArrowheads="1"/>
          </p:cNvSpPr>
          <p:nvPr/>
        </p:nvSpPr>
        <p:spPr bwMode="auto">
          <a:xfrm>
            <a:off x="5116513" y="4200525"/>
            <a:ext cx="255587"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5146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29718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4290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38862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defTabSz="914400" eaLnBrk="1" hangingPunct="1">
              <a:lnSpc>
                <a:spcPct val="100000"/>
              </a:lnSpc>
              <a:buClrTx/>
              <a:buSzTx/>
              <a:buFontTx/>
              <a:buNone/>
            </a:pPr>
            <a:r>
              <a:rPr lang="en-US" altLang="en-US">
                <a:latin typeface="Calibri" pitchFamily="34" charset="0"/>
                <a:cs typeface="Arial" charset="0"/>
              </a:rPr>
              <a:t>B</a:t>
            </a:r>
            <a:endParaRPr lang="sr-Cyrl-RS" altLang="en-US">
              <a:latin typeface="Calibri" pitchFamily="34" charset="0"/>
              <a:cs typeface="Arial" charset="0"/>
            </a:endParaRPr>
          </a:p>
        </p:txBody>
      </p:sp>
      <p:sp>
        <p:nvSpPr>
          <p:cNvPr id="19" name="TextBox 18"/>
          <p:cNvSpPr txBox="1">
            <a:spLocks noChangeArrowheads="1"/>
          </p:cNvSpPr>
          <p:nvPr/>
        </p:nvSpPr>
        <p:spPr bwMode="auto">
          <a:xfrm>
            <a:off x="6088063" y="4191000"/>
            <a:ext cx="254000"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1pPr>
            <a:lvl2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2pPr>
            <a:lvl3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3pPr>
            <a:lvl4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4pPr>
            <a:lvl5pPr>
              <a:lnSpc>
                <a:spcPct val="93000"/>
              </a:lnSpc>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5pPr>
            <a:lvl6pPr marL="25146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6pPr>
            <a:lvl7pPr marL="29718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7pPr>
            <a:lvl8pPr marL="34290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8pPr>
            <a:lvl9pPr marL="3886200" indent="-228600" eaLnBrk="0" fontAlgn="base" hangingPunct="0">
              <a:lnSpc>
                <a:spcPct val="93000"/>
              </a:lnSpc>
              <a:spcBef>
                <a:spcPct val="0"/>
              </a:spcBef>
              <a:spcAft>
                <a:spcPct val="0"/>
              </a:spcAft>
              <a:buClr>
                <a:srgbClr val="000000"/>
              </a:buClr>
              <a:buSzPct val="100000"/>
              <a:buFont typeface="Times New Roman" pitchFamily="18" charset="0"/>
              <a:defRPr>
                <a:solidFill>
                  <a:schemeClr val="tx1"/>
                </a:solidFill>
                <a:latin typeface="Arial" charset="0"/>
                <a:ea typeface="Arial Unicode MS" pitchFamily="34" charset="-128"/>
                <a:cs typeface="Arial Unicode MS" pitchFamily="34" charset="-128"/>
              </a:defRPr>
            </a:lvl9pPr>
          </a:lstStyle>
          <a:p>
            <a:pPr defTabSz="914400" eaLnBrk="1" hangingPunct="1">
              <a:lnSpc>
                <a:spcPct val="100000"/>
              </a:lnSpc>
              <a:buClrTx/>
              <a:buSzTx/>
              <a:buFontTx/>
              <a:buNone/>
            </a:pPr>
            <a:r>
              <a:rPr lang="en-US" altLang="en-US">
                <a:latin typeface="Calibri" pitchFamily="34" charset="0"/>
                <a:cs typeface="Arial" charset="0"/>
              </a:rPr>
              <a:t>C</a:t>
            </a:r>
            <a:endParaRPr lang="sr-Cyrl-RS" altLang="en-US">
              <a:latin typeface="Calibri" pitchFamily="34" charset="0"/>
              <a:cs typeface="Arial" charset="0"/>
            </a:endParaRPr>
          </a:p>
        </p:txBody>
      </p:sp>
      <p:sp>
        <p:nvSpPr>
          <p:cNvPr id="30" name="Rounded Rectangle 29"/>
          <p:cNvSpPr/>
          <p:nvPr/>
        </p:nvSpPr>
        <p:spPr>
          <a:xfrm>
            <a:off x="3816350" y="6597650"/>
            <a:ext cx="857250" cy="206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en-US" sz="1200" dirty="0"/>
              <a:t>6</a:t>
            </a:r>
            <a:endParaRPr lang="sr-Cyrl-RS" sz="1200" dirty="0"/>
          </a:p>
        </p:txBody>
      </p:sp>
      <p:sp>
        <p:nvSpPr>
          <p:cNvPr id="36" name="Rounded Rectangle 35"/>
          <p:cNvSpPr/>
          <p:nvPr/>
        </p:nvSpPr>
        <p:spPr>
          <a:xfrm>
            <a:off x="4867275" y="6589713"/>
            <a:ext cx="739775" cy="206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en-US" sz="1200" dirty="0"/>
              <a:t>5</a:t>
            </a:r>
            <a:endParaRPr lang="sr-Cyrl-RS" sz="1200" dirty="0"/>
          </a:p>
        </p:txBody>
      </p:sp>
      <p:sp>
        <p:nvSpPr>
          <p:cNvPr id="37" name="Rounded Rectangle 36"/>
          <p:cNvSpPr/>
          <p:nvPr/>
        </p:nvSpPr>
        <p:spPr>
          <a:xfrm>
            <a:off x="4922838" y="6384925"/>
            <a:ext cx="628650" cy="2095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en-US" sz="1200" dirty="0"/>
              <a:t>4</a:t>
            </a:r>
            <a:endParaRPr lang="sr-Cyrl-RS" sz="1200" dirty="0"/>
          </a:p>
        </p:txBody>
      </p:sp>
      <p:sp>
        <p:nvSpPr>
          <p:cNvPr id="38" name="Rounded Rectangle 37"/>
          <p:cNvSpPr/>
          <p:nvPr/>
        </p:nvSpPr>
        <p:spPr>
          <a:xfrm>
            <a:off x="4983163" y="6175375"/>
            <a:ext cx="514350" cy="2079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en-US" sz="1200" dirty="0"/>
              <a:t>3</a:t>
            </a:r>
            <a:endParaRPr lang="sr-Cyrl-RS" sz="1200" dirty="0"/>
          </a:p>
        </p:txBody>
      </p:sp>
      <p:sp>
        <p:nvSpPr>
          <p:cNvPr id="39" name="Rounded Rectangle 38"/>
          <p:cNvSpPr/>
          <p:nvPr/>
        </p:nvSpPr>
        <p:spPr>
          <a:xfrm>
            <a:off x="5043488" y="5981700"/>
            <a:ext cx="387350" cy="1889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en-US" sz="1200" dirty="0"/>
              <a:t>2</a:t>
            </a:r>
            <a:endParaRPr lang="sr-Cyrl-RS" sz="1200" dirty="0"/>
          </a:p>
        </p:txBody>
      </p:sp>
      <p:sp>
        <p:nvSpPr>
          <p:cNvPr id="40" name="Rounded Rectangle 39"/>
          <p:cNvSpPr/>
          <p:nvPr/>
        </p:nvSpPr>
        <p:spPr>
          <a:xfrm>
            <a:off x="5103813" y="5773738"/>
            <a:ext cx="288925" cy="1952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eaLnBrk="1" fontAlgn="auto" hangingPunct="1">
              <a:spcBef>
                <a:spcPts val="0"/>
              </a:spcBef>
              <a:spcAft>
                <a:spcPts val="0"/>
              </a:spcAft>
              <a:defRPr/>
            </a:pPr>
            <a:r>
              <a:rPr lang="en-US" sz="1200" dirty="0"/>
              <a:t>1</a:t>
            </a:r>
            <a:endParaRPr lang="sr-Cyrl-RS" sz="12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17" grpId="0"/>
      <p:bldP spid="18" grpId="0"/>
      <p:bldP spid="19" grpId="0"/>
      <p:bldP spid="30" grpId="0" animBg="1"/>
      <p:bldP spid="36" grpId="0" animBg="1"/>
      <p:bldP spid="37" grpId="0" animBg="1"/>
      <p:bldP spid="38" grpId="0" animBg="1"/>
      <p:bldP spid="39" grpId="0" animBg="1"/>
      <p:bldP spid="40"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idx="4294967295"/>
          </p:nvPr>
        </p:nvSpPr>
        <p:spPr>
          <a:xfrm>
            <a:off x="2868613" y="301625"/>
            <a:ext cx="6704012" cy="746125"/>
          </a:xfrm>
        </p:spPr>
        <p:txBody>
          <a:bodyPr lIns="91440" tIns="45720" rIns="91440" bIns="45720"/>
          <a:lstStyle/>
          <a:p>
            <a:pPr eaLnBrk="1"/>
            <a:r>
              <a:rPr lang="sr-Latn-RS" altLang="en-US" smtClean="0"/>
              <a:t>Hanojske kule</a:t>
            </a:r>
            <a:endParaRPr lang="sr-Cyrl-RS" altLang="en-US" smtClean="0"/>
          </a:p>
        </p:txBody>
      </p:sp>
      <p:sp>
        <p:nvSpPr>
          <p:cNvPr id="3" name="Content Placeholder 2"/>
          <p:cNvSpPr>
            <a:spLocks noGrp="1" noRot="1" noChangeAspect="1" noMove="1" noResize="1" noEditPoints="1" noAdjustHandles="1" noChangeArrowheads="1" noChangeShapeType="1" noTextEdit="1"/>
          </p:cNvSpPr>
          <p:nvPr>
            <p:ph idx="4294967295"/>
          </p:nvPr>
        </p:nvSpPr>
        <p:spPr>
          <a:xfrm>
            <a:off x="693188" y="1475862"/>
            <a:ext cx="8693762" cy="5332439"/>
          </a:xfrm>
          <a:blipFill rotWithShape="0">
            <a:blip r:embed="rId2"/>
            <a:stretch>
              <a:fillRect l="-1043" t="-2018" r="-1159" b="-883"/>
            </a:stretch>
          </a:blipFill>
          <a:extLst/>
        </p:spPr>
        <p:txBody>
          <a:bodyPr lIns="91440" tIns="45720" rIns="91440" bIns="45720" rtlCol="0">
            <a:normAutofit/>
          </a:bodyPr>
          <a:lstStyle/>
          <a:p>
            <a:pPr marL="228600" indent="-228600" defTabSz="914400" eaLnBrk="1" fontAlgn="auto" hangingPunct="1">
              <a:lnSpc>
                <a:spcPct val="90000"/>
              </a:lnSpc>
              <a:spcBef>
                <a:spcPts val="1000"/>
              </a:spcBef>
              <a:spcAft>
                <a:spcPts val="0"/>
              </a:spcAft>
              <a:buClrTx/>
              <a:buSzTx/>
              <a:buFont typeface="Arial" panose="020B0604020202020204" pitchFamily="34" charset="0"/>
              <a:buChar char="•"/>
              <a:defRPr/>
            </a:pPr>
            <a:r>
              <a:rPr lang="sr-Cyrl-RS" sz="2800">
                <a:noFill/>
                <a:cs typeface="+mn-cs"/>
              </a:rPr>
              <a:t>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idx="4294967295"/>
          </p:nvPr>
        </p:nvSpPr>
        <p:spPr>
          <a:xfrm>
            <a:off x="2868613" y="301625"/>
            <a:ext cx="6704012" cy="746125"/>
          </a:xfrm>
        </p:spPr>
        <p:txBody>
          <a:bodyPr lIns="91440" tIns="45720" rIns="91440" bIns="45720"/>
          <a:lstStyle/>
          <a:p>
            <a:pPr eaLnBrk="1"/>
            <a:r>
              <a:rPr lang="sr-Latn-RS" altLang="en-US" smtClean="0"/>
              <a:t>Hanojske kule</a:t>
            </a:r>
            <a:endParaRPr lang="sr-Cyrl-RS" altLang="en-US" smtClean="0"/>
          </a:p>
        </p:txBody>
      </p:sp>
      <p:sp>
        <p:nvSpPr>
          <p:cNvPr id="71683" name="Content Placeholder 2"/>
          <p:cNvSpPr>
            <a:spLocks noGrp="1"/>
          </p:cNvSpPr>
          <p:nvPr>
            <p:ph idx="4294967295"/>
          </p:nvPr>
        </p:nvSpPr>
        <p:spPr>
          <a:xfrm>
            <a:off x="693738" y="1474788"/>
            <a:ext cx="8693150" cy="5334000"/>
          </a:xfrm>
        </p:spPr>
        <p:txBody>
          <a:bodyPr lIns="91440" tIns="45720" rIns="91440" bIns="45720"/>
          <a:lstStyle/>
          <a:p>
            <a:pPr marL="0" indent="0" defTabSz="914400" eaLnBrk="1"/>
            <a:endParaRPr lang="en-US" altLang="en-US" sz="2000" smtClean="0">
              <a:latin typeface="Courier New" pitchFamily="49" charset="0"/>
              <a:cs typeface="Courier New" pitchFamily="49" charset="0"/>
            </a:endParaRPr>
          </a:p>
          <a:p>
            <a:pPr marL="0" indent="0" defTabSz="914400" eaLnBrk="1"/>
            <a:r>
              <a:rPr lang="sr-Latn-RS" altLang="en-US" sz="2000" smtClean="0">
                <a:latin typeface="Courier New" pitchFamily="49" charset="0"/>
                <a:cs typeface="Courier New" pitchFamily="49" charset="0"/>
              </a:rPr>
              <a:t>function HanojskeKule (int </a:t>
            </a:r>
            <a:r>
              <a:rPr lang="en-US" altLang="en-US" sz="2000" smtClean="0">
                <a:latin typeface="Courier New" pitchFamily="49" charset="0"/>
                <a:cs typeface="Courier New" pitchFamily="49" charset="0"/>
              </a:rPr>
              <a:t>diskBr</a:t>
            </a:r>
            <a:r>
              <a:rPr lang="sr-Latn-RS" altLang="en-US" sz="2000" smtClean="0">
                <a:latin typeface="Courier New" pitchFamily="49" charset="0"/>
                <a:cs typeface="Courier New" pitchFamily="49" charset="0"/>
              </a:rPr>
              <a:t>, int saStapa, int naStap, int prekoStapa)</a:t>
            </a:r>
          </a:p>
          <a:p>
            <a:pPr marL="0" indent="0" defTabSz="914400" eaLnBrk="1"/>
            <a:r>
              <a:rPr lang="en-US" altLang="en-US" sz="2000" smtClean="0">
                <a:latin typeface="Courier New" pitchFamily="49" charset="0"/>
                <a:cs typeface="Courier New" pitchFamily="49" charset="0"/>
              </a:rPr>
              <a:t>{</a:t>
            </a:r>
          </a:p>
          <a:p>
            <a:pPr marL="0" indent="0" defTabSz="914400" eaLnBrk="1"/>
            <a:r>
              <a:rPr lang="en-US" altLang="en-US" sz="2000" smtClean="0">
                <a:latin typeface="Courier New" pitchFamily="49" charset="0"/>
                <a:cs typeface="Courier New" pitchFamily="49" charset="0"/>
              </a:rPr>
              <a:t>	if (diskBr = 1) then</a:t>
            </a:r>
          </a:p>
          <a:p>
            <a:pPr marL="0" indent="0" defTabSz="914400" eaLnBrk="1"/>
            <a:r>
              <a:rPr lang="en-US" altLang="en-US" sz="2000" smtClean="0">
                <a:latin typeface="Courier New" pitchFamily="49" charset="0"/>
                <a:cs typeface="Courier New" pitchFamily="49" charset="0"/>
              </a:rPr>
              <a:t>		</a:t>
            </a:r>
            <a:r>
              <a:rPr lang="sr-Latn-RS" altLang="en-US" sz="2000" smtClean="0">
                <a:latin typeface="Courier New" pitchFamily="49" charset="0"/>
                <a:cs typeface="Courier New" pitchFamily="49" charset="0"/>
              </a:rPr>
              <a:t> </a:t>
            </a:r>
            <a:r>
              <a:rPr lang="en-US" altLang="en-US" sz="2000" smtClean="0">
                <a:latin typeface="Courier New" pitchFamily="49" charset="0"/>
                <a:cs typeface="Courier New" pitchFamily="49" charset="0"/>
              </a:rPr>
              <a:t>print(“Prebaci disk sa “, saStapa, “ na “, naStap);</a:t>
            </a:r>
          </a:p>
          <a:p>
            <a:pPr marL="0" indent="0" defTabSz="914400" eaLnBrk="1"/>
            <a:r>
              <a:rPr lang="en-US" altLang="en-US" sz="2000" smtClean="0">
                <a:latin typeface="Courier New" pitchFamily="49" charset="0"/>
                <a:cs typeface="Courier New" pitchFamily="49" charset="0"/>
              </a:rPr>
              <a:t>	else</a:t>
            </a:r>
          </a:p>
          <a:p>
            <a:pPr marL="0" indent="0" defTabSz="914400" eaLnBrk="1"/>
            <a:r>
              <a:rPr lang="en-US" altLang="en-US" sz="2000" smtClean="0">
                <a:latin typeface="Courier New" pitchFamily="49" charset="0"/>
                <a:cs typeface="Courier New" pitchFamily="49" charset="0"/>
              </a:rPr>
              <a:t>		</a:t>
            </a:r>
            <a:r>
              <a:rPr lang="sr-Latn-RS" altLang="en-US" sz="2000" smtClean="0">
                <a:latin typeface="Courier New" pitchFamily="49" charset="0"/>
                <a:cs typeface="Courier New" pitchFamily="49" charset="0"/>
              </a:rPr>
              <a:t> HanojskeKule </a:t>
            </a:r>
            <a:r>
              <a:rPr lang="en-US" altLang="en-US" sz="2000" smtClean="0">
                <a:latin typeface="Courier New" pitchFamily="49" charset="0"/>
                <a:cs typeface="Courier New" pitchFamily="49" charset="0"/>
              </a:rPr>
              <a:t>(diskBr – 1, saStapa, prekoStapa, naStap);</a:t>
            </a:r>
          </a:p>
          <a:p>
            <a:pPr marL="0" indent="0" defTabSz="914400" eaLnBrk="1"/>
            <a:r>
              <a:rPr lang="en-US" altLang="en-US" sz="2000" smtClean="0">
                <a:latin typeface="Courier New" pitchFamily="49" charset="0"/>
                <a:cs typeface="Courier New" pitchFamily="49" charset="0"/>
              </a:rPr>
              <a:t>		 print(“Prebaci disk sa “, saStapa, “ na “, naStapa);</a:t>
            </a:r>
          </a:p>
          <a:p>
            <a:pPr marL="0" indent="0" defTabSz="914400" eaLnBrk="1"/>
            <a:r>
              <a:rPr lang="en-US" altLang="en-US" sz="2000" smtClean="0">
                <a:latin typeface="Courier New" pitchFamily="49" charset="0"/>
                <a:cs typeface="Courier New" pitchFamily="49" charset="0"/>
              </a:rPr>
              <a:t> 		 </a:t>
            </a:r>
            <a:r>
              <a:rPr lang="sr-Latn-RS" altLang="en-US" sz="2000" smtClean="0">
                <a:latin typeface="Courier New" pitchFamily="49" charset="0"/>
                <a:cs typeface="Courier New" pitchFamily="49" charset="0"/>
              </a:rPr>
              <a:t>HanojskeKule </a:t>
            </a:r>
            <a:r>
              <a:rPr lang="en-US" altLang="en-US" sz="2000" smtClean="0">
                <a:latin typeface="Courier New" pitchFamily="49" charset="0"/>
                <a:cs typeface="Courier New" pitchFamily="49" charset="0"/>
              </a:rPr>
              <a:t>(diskBr – 1, prekoStapa, naStap, saStapa);</a:t>
            </a:r>
          </a:p>
          <a:p>
            <a:pPr marL="0" indent="0" defTabSz="914400" eaLnBrk="1"/>
            <a:r>
              <a:rPr lang="en-US" altLang="en-US" sz="2000" smtClean="0">
                <a:latin typeface="Courier New" pitchFamily="49" charset="0"/>
                <a:cs typeface="Courier New" pitchFamily="49" charset="0"/>
              </a:rPr>
              <a:t>	endif</a:t>
            </a:r>
          </a:p>
          <a:p>
            <a:pPr marL="0" indent="0" defTabSz="914400" eaLnBrk="1"/>
            <a:r>
              <a:rPr lang="en-US" altLang="en-US" sz="2000" smtClean="0">
                <a:latin typeface="Courier New" pitchFamily="49" charset="0"/>
                <a:cs typeface="Courier New" pitchFamily="49" charset="0"/>
              </a:rPr>
              <a:t>}</a:t>
            </a:r>
            <a:endParaRPr lang="sr-Cyrl-RS" altLang="en-US" sz="2000" smtClean="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idx="4294967295"/>
          </p:nvPr>
        </p:nvSpPr>
        <p:spPr>
          <a:xfrm>
            <a:off x="2868613" y="301625"/>
            <a:ext cx="6704012" cy="746125"/>
          </a:xfrm>
        </p:spPr>
        <p:txBody>
          <a:bodyPr lIns="91440" tIns="45720" rIns="91440" bIns="45720"/>
          <a:lstStyle/>
          <a:p>
            <a:pPr eaLnBrk="1"/>
            <a:r>
              <a:rPr lang="sr-Latn-RS" altLang="en-US" smtClean="0"/>
              <a:t>Hanojske kule</a:t>
            </a:r>
            <a:endParaRPr lang="sr-Cyrl-RS" altLang="en-US" smtClean="0"/>
          </a:p>
        </p:txBody>
      </p:sp>
      <p:sp>
        <p:nvSpPr>
          <p:cNvPr id="3" name="Content Placeholder 2"/>
          <p:cNvSpPr>
            <a:spLocks noGrp="1" noRot="1" noChangeAspect="1" noMove="1" noResize="1" noEditPoints="1" noAdjustHandles="1" noChangeArrowheads="1" noChangeShapeType="1" noTextEdit="1"/>
          </p:cNvSpPr>
          <p:nvPr>
            <p:ph idx="4294967295"/>
          </p:nvPr>
        </p:nvSpPr>
        <p:spPr>
          <a:xfrm>
            <a:off x="693188" y="1475862"/>
            <a:ext cx="8693762" cy="5332439"/>
          </a:xfrm>
          <a:blipFill rotWithShape="0">
            <a:blip r:embed="rId2"/>
            <a:stretch>
              <a:fillRect l="-1043" t="-2144" r="-1159"/>
            </a:stretch>
          </a:blipFill>
          <a:extLst/>
        </p:spPr>
        <p:txBody>
          <a:bodyPr lIns="91440" tIns="45720" rIns="91440" bIns="45720" rtlCol="0">
            <a:normAutofit/>
          </a:bodyPr>
          <a:lstStyle/>
          <a:p>
            <a:pPr marL="228600" indent="-228600" defTabSz="914400" eaLnBrk="1" fontAlgn="auto" hangingPunct="1">
              <a:lnSpc>
                <a:spcPct val="90000"/>
              </a:lnSpc>
              <a:spcBef>
                <a:spcPts val="1000"/>
              </a:spcBef>
              <a:spcAft>
                <a:spcPts val="0"/>
              </a:spcAft>
              <a:buClrTx/>
              <a:buSzTx/>
              <a:buFont typeface="Arial" panose="020B0604020202020204" pitchFamily="34" charset="0"/>
              <a:buChar char="•"/>
              <a:defRPr/>
            </a:pPr>
            <a:r>
              <a:rPr lang="sr-Cyrl-RS" sz="2800">
                <a:noFill/>
                <a:cs typeface="+mn-cs"/>
              </a:rPr>
              <a:t>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idx="4294967295"/>
          </p:nvPr>
        </p:nvSpPr>
        <p:spPr>
          <a:xfrm>
            <a:off x="2868613" y="301625"/>
            <a:ext cx="6704012" cy="747713"/>
          </a:xfrm>
        </p:spPr>
        <p:txBody>
          <a:bodyPr lIns="91440" tIns="45720" rIns="91440" bIns="45720"/>
          <a:lstStyle/>
          <a:p>
            <a:pPr eaLnBrk="1"/>
            <a:r>
              <a:rPr lang="sr-Latn-RS" altLang="en-US" smtClean="0"/>
              <a:t>Zaključak</a:t>
            </a:r>
            <a:endParaRPr lang="sr-Cyrl-RS" altLang="en-US" smtClean="0"/>
          </a:p>
        </p:txBody>
      </p:sp>
      <p:sp>
        <p:nvSpPr>
          <p:cNvPr id="73731" name="Content Placeholder 2"/>
          <p:cNvSpPr>
            <a:spLocks noGrp="1"/>
          </p:cNvSpPr>
          <p:nvPr>
            <p:ph idx="4294967295"/>
          </p:nvPr>
        </p:nvSpPr>
        <p:spPr>
          <a:xfrm>
            <a:off x="693738" y="1474788"/>
            <a:ext cx="8693150" cy="5334000"/>
          </a:xfrm>
        </p:spPr>
        <p:txBody>
          <a:bodyPr lIns="91440" tIns="45720" rIns="91440" bIns="45720"/>
          <a:lstStyle/>
          <a:p>
            <a:pPr marL="228600" indent="-228600" algn="just" defTabSz="914400" eaLnBrk="1"/>
            <a:r>
              <a:rPr lang="sr-Latn-RS" altLang="en-US" smtClean="0"/>
              <a:t>Videli smo kako se na jednostavan način mogu rešiti komplikovani problemi ukoliko se primeti rekurz</a:t>
            </a:r>
            <a:r>
              <a:rPr lang="en-US" altLang="en-US" smtClean="0"/>
              <a:t>i</a:t>
            </a:r>
            <a:r>
              <a:rPr lang="sr-Latn-RS" altLang="en-US" smtClean="0"/>
              <a:t>vna struktura problema.</a:t>
            </a:r>
            <a:endParaRPr lang="en-US" altLang="en-US" smtClean="0"/>
          </a:p>
          <a:p>
            <a:pPr marL="228600" indent="-228600" algn="just" defTabSz="914400" eaLnBrk="1"/>
            <a:r>
              <a:rPr lang="sr-Latn-RS" altLang="en-US" smtClean="0"/>
              <a:t>Međutim, rekurzija ima i svojih mana. Naim</a:t>
            </a:r>
            <a:r>
              <a:rPr lang="en-US" altLang="en-US" smtClean="0"/>
              <a:t>e</a:t>
            </a:r>
            <a:r>
              <a:rPr lang="sr-Latn-RS" altLang="en-US" smtClean="0"/>
              <a:t>, kada pozivate određenu funkciju</a:t>
            </a:r>
            <a:r>
              <a:rPr lang="en-US" altLang="en-US" smtClean="0"/>
              <a:t>,</a:t>
            </a:r>
            <a:r>
              <a:rPr lang="sr-Latn-RS" altLang="en-US" smtClean="0"/>
              <a:t> u memoriji se zauz</a:t>
            </a:r>
            <a:r>
              <a:rPr lang="en-US" altLang="en-US" smtClean="0"/>
              <a:t>ima</a:t>
            </a:r>
            <a:r>
              <a:rPr lang="sr-Latn-RS" altLang="en-US" smtClean="0"/>
              <a:t> dodatni prostor za opis te funkcije.</a:t>
            </a:r>
            <a:r>
              <a:rPr lang="en-US" altLang="en-US" smtClean="0"/>
              <a:t> </a:t>
            </a:r>
            <a:r>
              <a:rPr lang="sr-Latn-RS" altLang="en-US" smtClean="0"/>
              <a:t>Ovo može dovesti do </a:t>
            </a:r>
            <a:r>
              <a:rPr lang="en-US" altLang="en-US" i="1" smtClean="0"/>
              <a:t>stack overflow</a:t>
            </a:r>
            <a:r>
              <a:rPr lang="en-US" altLang="en-US" smtClean="0"/>
              <a:t>-a.</a:t>
            </a:r>
            <a:r>
              <a:rPr lang="sr-Latn-RS" altLang="en-US" smtClean="0"/>
              <a:t> </a:t>
            </a:r>
            <a:endParaRPr lang="en-US" altLang="en-US" smtClean="0"/>
          </a:p>
          <a:p>
            <a:pPr marL="228600" indent="-228600" algn="just" defTabSz="914400" eaLnBrk="1"/>
            <a:r>
              <a:rPr lang="sr-Latn-RS" altLang="en-US" smtClean="0"/>
              <a:t>Svaki rekurzivni problem se može implementirati ne rekurzivno</a:t>
            </a:r>
            <a:r>
              <a:rPr lang="en-US" altLang="en-US" smtClean="0"/>
              <a:t>.</a:t>
            </a:r>
            <a:endParaRPr lang="sr-Latn-RS" altLang="en-US" smtClean="0"/>
          </a:p>
          <a:p>
            <a:pPr marL="228600" indent="-228600" algn="just" defTabSz="914400" eaLnBrk="1"/>
            <a:endParaRPr lang="en-US" altLang="en-US" smtClean="0"/>
          </a:p>
          <a:p>
            <a:pPr marL="228600" indent="-228600" algn="just" defTabSz="914400" eaLnBrk="1"/>
            <a:endParaRPr lang="sr-Latn-RS" altLang="en-US" smtClean="0"/>
          </a:p>
          <a:p>
            <a:pPr marL="228600" indent="-228600" algn="just" defTabSz="914400" eaLnBrk="1"/>
            <a:endParaRPr lang="sr-Latn-RS" altLang="en-US" smtClean="0"/>
          </a:p>
          <a:p>
            <a:pPr marL="228600" indent="-228600" defTabSz="914400" eaLnBrk="1"/>
            <a:endParaRPr lang="sr-Cyrl-RS" altLang="en-US"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idx="4294967295"/>
          </p:nvPr>
        </p:nvSpPr>
        <p:spPr>
          <a:xfrm>
            <a:off x="2868613" y="301625"/>
            <a:ext cx="6704012" cy="747713"/>
          </a:xfrm>
        </p:spPr>
        <p:txBody>
          <a:bodyPr lIns="91440" tIns="45720" rIns="91440" bIns="45720"/>
          <a:lstStyle/>
          <a:p>
            <a:pPr eaLnBrk="1"/>
            <a:r>
              <a:rPr lang="en-US" altLang="en-US" smtClean="0"/>
              <a:t>Zaklju</a:t>
            </a:r>
            <a:r>
              <a:rPr lang="sr-Latn-RS" altLang="en-US" smtClean="0"/>
              <a:t>čak</a:t>
            </a:r>
            <a:endParaRPr lang="sr-Cyrl-RS" altLang="en-US" smtClean="0"/>
          </a:p>
        </p:txBody>
      </p:sp>
      <p:sp>
        <p:nvSpPr>
          <p:cNvPr id="75779" name="Content Placeholder 2"/>
          <p:cNvSpPr>
            <a:spLocks noGrp="1"/>
          </p:cNvSpPr>
          <p:nvPr>
            <p:ph idx="4294967295"/>
          </p:nvPr>
        </p:nvSpPr>
        <p:spPr>
          <a:xfrm>
            <a:off x="693738" y="1474788"/>
            <a:ext cx="8693150" cy="5334000"/>
          </a:xfrm>
        </p:spPr>
        <p:txBody>
          <a:bodyPr lIns="91440" tIns="45720" rIns="91440" bIns="45720"/>
          <a:lstStyle/>
          <a:p>
            <a:pPr eaLnBrk="1" fontAlgn="ctr"/>
            <a:r>
              <a:rPr lang="sr-Latn-RS" altLang="en-US" smtClean="0"/>
              <a:t>Rekapitulacija gradiva</a:t>
            </a:r>
          </a:p>
          <a:p>
            <a:pPr lvl="1" eaLnBrk="1" fontAlgn="ctr"/>
            <a:endParaRPr lang="sr-Latn-RS" altLang="en-US" smtClean="0"/>
          </a:p>
          <a:p>
            <a:pPr lvl="1" eaLnBrk="1" fontAlgn="ctr"/>
            <a:r>
              <a:rPr lang="sr-Latn-RS" altLang="en-US" smtClean="0"/>
              <a:t>Šta je rekurzija</a:t>
            </a:r>
            <a:r>
              <a:rPr lang="en-US" altLang="en-US" smtClean="0"/>
              <a:t>?</a:t>
            </a:r>
            <a:endParaRPr lang="sr-Latn-RS" altLang="en-US" smtClean="0"/>
          </a:p>
          <a:p>
            <a:pPr lvl="1" eaLnBrk="1" fontAlgn="ctr"/>
            <a:endParaRPr lang="sr-Cyrl-RS" altLang="en-US" smtClean="0"/>
          </a:p>
          <a:p>
            <a:pPr lvl="1" eaLnBrk="1" fontAlgn="ctr"/>
            <a:r>
              <a:rPr lang="en-US" altLang="en-US" smtClean="0"/>
              <a:t>Bazni </a:t>
            </a:r>
            <a:r>
              <a:rPr lang="sr-Latn-RS" altLang="en-US" smtClean="0"/>
              <a:t>i rekurzivni slučaj</a:t>
            </a:r>
          </a:p>
          <a:p>
            <a:pPr lvl="1" eaLnBrk="1" fontAlgn="ctr"/>
            <a:endParaRPr lang="sr-Cyrl-RS" altLang="en-US" smtClean="0"/>
          </a:p>
          <a:p>
            <a:pPr lvl="1" eaLnBrk="1" fontAlgn="ctr"/>
            <a:r>
              <a:rPr lang="sr-Latn-RS" altLang="en-US" smtClean="0"/>
              <a:t>Obratiti pažnju na dubinu i ponavljanje poziva sa istim parametrima</a:t>
            </a:r>
            <a:endParaRPr lang="en-US" altLang="en-US" smtClean="0"/>
          </a:p>
          <a:p>
            <a:pPr lvl="1" eaLnBrk="1" fontAlgn="ctr"/>
            <a:endParaRPr lang="en-US" altLang="en-US" smtClean="0"/>
          </a:p>
          <a:p>
            <a:pPr lvl="1" eaLnBrk="1" fontAlgn="ctr"/>
            <a:r>
              <a:rPr lang="en-US" altLang="en-US" smtClean="0"/>
              <a:t>Optimizacija pretrage</a:t>
            </a:r>
            <a:endParaRPr lang="sr-Latn-RS" altLang="en-US" smtClean="0"/>
          </a:p>
          <a:p>
            <a:pPr eaLnBrk="1"/>
            <a:endParaRPr lang="sr-Cyrl-RS" altLang="en-US"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idx="4294967295"/>
          </p:nvPr>
        </p:nvSpPr>
        <p:spPr>
          <a:xfrm>
            <a:off x="2868613" y="301625"/>
            <a:ext cx="6704012" cy="747713"/>
          </a:xfrm>
        </p:spPr>
        <p:txBody>
          <a:bodyPr lIns="91440" tIns="45720" rIns="91440" bIns="45720"/>
          <a:lstStyle/>
          <a:p>
            <a:pPr eaLnBrk="1"/>
            <a:r>
              <a:rPr lang="en-US" altLang="en-US" smtClean="0"/>
              <a:t>R</a:t>
            </a:r>
            <a:r>
              <a:rPr lang="sr-Latn-RS" altLang="en-US" smtClean="0"/>
              <a:t>ekurzija</a:t>
            </a:r>
            <a:endParaRPr lang="en-US" altLang="en-US" smtClean="0"/>
          </a:p>
        </p:txBody>
      </p:sp>
      <p:sp>
        <p:nvSpPr>
          <p:cNvPr id="9219" name="Content Placeholder 2"/>
          <p:cNvSpPr>
            <a:spLocks noGrp="1"/>
          </p:cNvSpPr>
          <p:nvPr>
            <p:ph idx="4294967295"/>
          </p:nvPr>
        </p:nvSpPr>
        <p:spPr>
          <a:xfrm>
            <a:off x="693738" y="1474788"/>
            <a:ext cx="8693150" cy="5334000"/>
          </a:xfrm>
        </p:spPr>
        <p:txBody>
          <a:bodyPr lIns="91440" tIns="45720" rIns="91440" bIns="45720"/>
          <a:lstStyle/>
          <a:p>
            <a:pPr eaLnBrk="1" fontAlgn="ctr"/>
            <a:r>
              <a:rPr lang="sr-Latn-RS" altLang="en-US" smtClean="0"/>
              <a:t>Svako rešenje rekurzivnog problema se sastoji od dva glavna dela:</a:t>
            </a:r>
          </a:p>
          <a:p>
            <a:pPr eaLnBrk="1" fontAlgn="ctr"/>
            <a:r>
              <a:rPr lang="sr-Latn-RS" altLang="en-US" b="1" smtClean="0"/>
              <a:t>Bazni slučaj</a:t>
            </a:r>
            <a:r>
              <a:rPr lang="en-US" altLang="en-US" b="1" smtClean="0"/>
              <a:t>(</a:t>
            </a:r>
            <a:r>
              <a:rPr lang="sr-Latn-RS" altLang="en-US" b="1" smtClean="0"/>
              <a:t>evi</a:t>
            </a:r>
            <a:r>
              <a:rPr lang="en-US" altLang="en-US" b="1" smtClean="0"/>
              <a:t>)</a:t>
            </a:r>
            <a:r>
              <a:rPr lang="sr-Latn-RS" altLang="en-US" smtClean="0"/>
              <a:t> - rešenja trivijalnih instanci problema</a:t>
            </a:r>
            <a:br>
              <a:rPr lang="sr-Latn-RS" altLang="en-US" smtClean="0"/>
            </a:br>
            <a:r>
              <a:rPr lang="sr-Latn-RS" altLang="en-US" b="1" smtClean="0"/>
              <a:t>Rekurzivni slučajevi</a:t>
            </a:r>
            <a:r>
              <a:rPr lang="sr-Latn-RS" altLang="en-US" smtClean="0"/>
              <a:t> - zavisnost rešenja problema od rešenja manjih instanci</a:t>
            </a:r>
          </a:p>
          <a:p>
            <a:pPr eaLnBrk="1"/>
            <a:r>
              <a:rPr lang="en-US" altLang="en-US" smtClean="0"/>
              <a:t> </a:t>
            </a:r>
            <a:r>
              <a:rPr lang="en-US" altLang="en-US" b="1" smtClean="0"/>
              <a:t>Definicija</a:t>
            </a:r>
            <a:r>
              <a:rPr lang="en-US" altLang="en-US" smtClean="0"/>
              <a:t>	Rekurzija predstavlja metod u kome </a:t>
            </a:r>
            <a:r>
              <a:rPr lang="sr-Latn-RS" altLang="en-US" smtClean="0"/>
              <a:t>rešenje polaznog problema </a:t>
            </a:r>
            <a:r>
              <a:rPr lang="en-US" altLang="en-US" smtClean="0"/>
              <a:t>nalazimo koristeći</a:t>
            </a:r>
            <a:r>
              <a:rPr lang="sr-Latn-RS" altLang="en-US" smtClean="0"/>
              <a:t> rešenja podproblema iste strukture - </a:t>
            </a:r>
            <a:r>
              <a:rPr lang="en-US" altLang="en-US" smtClean="0"/>
              <a:t>jednostavnije instance istog problema</a:t>
            </a:r>
            <a:r>
              <a:rPr lang="sr-Latn-RS" altLang="en-US" smtClean="0"/>
              <a:t>. </a:t>
            </a:r>
          </a:p>
          <a:p>
            <a:pPr eaLnBrk="1"/>
            <a:endParaRPr lang="en-US" alt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idx="4294967295"/>
          </p:nvPr>
        </p:nvSpPr>
        <p:spPr>
          <a:xfrm>
            <a:off x="2868613" y="301625"/>
            <a:ext cx="6704012" cy="747713"/>
          </a:xfrm>
        </p:spPr>
        <p:txBody>
          <a:bodyPr lIns="91440" tIns="45720" rIns="91440" bIns="45720"/>
          <a:lstStyle/>
          <a:p>
            <a:pPr eaLnBrk="1"/>
            <a:r>
              <a:rPr lang="sr-Latn-RS" altLang="en-US" smtClean="0"/>
              <a:t>Primer Faktorijel</a:t>
            </a:r>
            <a:endParaRPr lang="en-US" altLang="en-US" smtClean="0"/>
          </a:p>
        </p:txBody>
      </p:sp>
      <p:sp>
        <p:nvSpPr>
          <p:cNvPr id="11267" name="Content Placeholder 2"/>
          <p:cNvSpPr>
            <a:spLocks noGrp="1"/>
          </p:cNvSpPr>
          <p:nvPr>
            <p:ph idx="4294967295"/>
          </p:nvPr>
        </p:nvSpPr>
        <p:spPr>
          <a:xfrm>
            <a:off x="693738" y="1474788"/>
            <a:ext cx="8693150" cy="5334000"/>
          </a:xfrm>
        </p:spPr>
        <p:txBody>
          <a:bodyPr lIns="91440" tIns="45720" rIns="91440" bIns="45720"/>
          <a:lstStyle/>
          <a:p>
            <a:pPr marL="457200" lvl="1" indent="0" defTabSz="914400" eaLnBrk="1"/>
            <a:endParaRPr lang="en-US" altLang="en-US" smtClean="0">
              <a:latin typeface="Consolas" pitchFamily="49" charset="0"/>
            </a:endParaRPr>
          </a:p>
          <a:p>
            <a:pPr marL="457200" lvl="1" indent="0" defTabSz="914400" eaLnBrk="1"/>
            <a:r>
              <a:rPr lang="sr-Latn-RS" altLang="en-US" sz="3200" smtClean="0"/>
              <a:t>int</a:t>
            </a:r>
            <a:r>
              <a:rPr lang="en-US" altLang="en-US" sz="3200" smtClean="0">
                <a:latin typeface="Consolas" pitchFamily="49" charset="0"/>
              </a:rPr>
              <a:t> Faktorijel(</a:t>
            </a:r>
            <a:r>
              <a:rPr lang="sr-Latn-RS" altLang="en-US" sz="3200" smtClean="0"/>
              <a:t>int</a:t>
            </a:r>
            <a:r>
              <a:rPr lang="en-US" altLang="en-US" sz="3200" smtClean="0">
                <a:latin typeface="Consolas" pitchFamily="49" charset="0"/>
              </a:rPr>
              <a:t> n)</a:t>
            </a:r>
          </a:p>
          <a:p>
            <a:pPr marL="457200" lvl="1" indent="0" defTabSz="914400" eaLnBrk="1"/>
            <a:r>
              <a:rPr lang="sr-Latn-RS" altLang="en-US" sz="3200" smtClean="0"/>
              <a:t>{</a:t>
            </a:r>
            <a:endParaRPr lang="en-US" altLang="en-US" sz="3200" smtClean="0"/>
          </a:p>
          <a:p>
            <a:pPr marL="457200" lvl="1" indent="0" defTabSz="914400" eaLnBrk="1"/>
            <a:r>
              <a:rPr lang="en-US" altLang="en-US" sz="3200" smtClean="0">
                <a:latin typeface="Consolas" pitchFamily="49" charset="0"/>
              </a:rPr>
              <a:t>	if (n == 1) return 1;</a:t>
            </a:r>
          </a:p>
          <a:p>
            <a:pPr marL="457200" lvl="1" indent="0" defTabSz="914400" eaLnBrk="1"/>
            <a:r>
              <a:rPr lang="en-US" altLang="en-US" sz="3200" smtClean="0">
                <a:latin typeface="Consolas" pitchFamily="49" charset="0"/>
              </a:rPr>
              <a:t>return (n * Faktorijel(n – 1));</a:t>
            </a:r>
          </a:p>
          <a:p>
            <a:pPr marL="457200" lvl="1" indent="0" defTabSz="914400" eaLnBrk="1"/>
            <a:r>
              <a:rPr lang="sr-Latn-RS" altLang="en-US" sz="3200" smtClean="0"/>
              <a:t>}</a:t>
            </a:r>
            <a:endParaRPr lang="en-US" altLang="en-US" sz="32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idx="4294967295"/>
          </p:nvPr>
        </p:nvSpPr>
        <p:spPr>
          <a:xfrm>
            <a:off x="2868613" y="301625"/>
            <a:ext cx="6704012" cy="747713"/>
          </a:xfrm>
        </p:spPr>
        <p:txBody>
          <a:bodyPr lIns="91440" tIns="45720" rIns="91440" bIns="45720"/>
          <a:lstStyle/>
          <a:p>
            <a:pPr eaLnBrk="1"/>
            <a:r>
              <a:rPr lang="sr-Latn-RS" altLang="en-US" smtClean="0"/>
              <a:t>Često postavljana pitanja</a:t>
            </a:r>
            <a:endParaRPr lang="en-US" altLang="en-US" smtClean="0"/>
          </a:p>
        </p:txBody>
      </p:sp>
      <p:sp>
        <p:nvSpPr>
          <p:cNvPr id="12291" name="Content Placeholder 2"/>
          <p:cNvSpPr>
            <a:spLocks noGrp="1"/>
          </p:cNvSpPr>
          <p:nvPr>
            <p:ph idx="4294967295"/>
          </p:nvPr>
        </p:nvSpPr>
        <p:spPr>
          <a:xfrm>
            <a:off x="693738" y="1474788"/>
            <a:ext cx="8693150" cy="5334000"/>
          </a:xfrm>
        </p:spPr>
        <p:txBody>
          <a:bodyPr lIns="91440" tIns="45720" rIns="91440" bIns="45720"/>
          <a:lstStyle/>
          <a:p>
            <a:pPr marL="228600" indent="-228600" defTabSz="914400" eaLnBrk="1" fontAlgn="ctr"/>
            <a:endParaRPr lang="en-US" altLang="en-US" smtClean="0"/>
          </a:p>
          <a:p>
            <a:pPr marL="228600" indent="-228600" defTabSz="914400" eaLnBrk="1" fontAlgn="ctr"/>
            <a:r>
              <a:rPr lang="sr-Latn-RS" altLang="en-US" smtClean="0"/>
              <a:t>Funkcija nije završila sa radom i ja ne mogu ponovo da je pozovem</a:t>
            </a:r>
            <a:r>
              <a:rPr lang="en-US" altLang="en-US" smtClean="0"/>
              <a:t>?</a:t>
            </a:r>
            <a:endParaRPr lang="sr-Latn-RS" altLang="en-US" smtClean="0"/>
          </a:p>
          <a:p>
            <a:pPr marL="228600" indent="-228600" defTabSz="914400" eaLnBrk="1" fontAlgn="ctr"/>
            <a:endParaRPr lang="en-US" altLang="en-US" smtClean="0"/>
          </a:p>
          <a:p>
            <a:pPr marL="228600" indent="-228600" defTabSz="914400" eaLnBrk="1" fontAlgn="ctr"/>
            <a:r>
              <a:rPr lang="sr-Latn-RS" altLang="en-US" smtClean="0"/>
              <a:t>Ukoliko funkcija pozove samu sebe, dobiću beskonačnu petlju</a:t>
            </a:r>
            <a:r>
              <a:rPr lang="en-US" altLang="en-US" smtClean="0"/>
              <a:t>?</a:t>
            </a:r>
            <a:endParaRPr lang="sr-Latn-RS" altLang="en-US" smtClean="0"/>
          </a:p>
          <a:p>
            <a:pPr marL="228600" indent="-228600" algn="just" defTabSz="914400" eaLnBrk="1" fontAlgn="ctr"/>
            <a:endParaRPr lang="en-US" altLang="en-US" smtClean="0"/>
          </a:p>
          <a:p>
            <a:pPr marL="228600" indent="-228600" algn="just" defTabSz="914400" eaLnBrk="1" fontAlgn="ctr"/>
            <a:r>
              <a:rPr lang="sr-Latn-RS" altLang="en-US" smtClean="0"/>
              <a:t>Kako da odredim koji su mi bazni slučajevi potrebni ili mi možda neki nedostaje</a:t>
            </a:r>
            <a:r>
              <a:rPr lang="en-US" altLang="en-US" smtClean="0"/>
              <a:t>?</a:t>
            </a:r>
          </a:p>
          <a:p>
            <a:pPr marL="228600" indent="-228600" defTabSz="914400" eaLnBrk="1"/>
            <a:endParaRPr lang="en-US" altLang="en-US" smtClean="0"/>
          </a:p>
          <a:p>
            <a:pPr marL="228600" indent="-228600" defTabSz="914400" eaLnBrk="1"/>
            <a:endParaRPr lang="en-US" alt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idx="4294967295"/>
          </p:nvPr>
        </p:nvSpPr>
        <p:spPr>
          <a:xfrm>
            <a:off x="2868613" y="301625"/>
            <a:ext cx="6704012" cy="747713"/>
          </a:xfrm>
        </p:spPr>
        <p:txBody>
          <a:bodyPr lIns="91440" tIns="45720" rIns="91440" bIns="45720"/>
          <a:lstStyle/>
          <a:p>
            <a:pPr eaLnBrk="1"/>
            <a:r>
              <a:rPr lang="sr-Latn-RS" altLang="en-US" smtClean="0"/>
              <a:t>Fibonačijevi brojevi</a:t>
            </a:r>
            <a:endParaRPr lang="sr-Cyrl-RS" altLang="en-US" smtClean="0"/>
          </a:p>
        </p:txBody>
      </p:sp>
      <p:sp>
        <p:nvSpPr>
          <p:cNvPr id="3" name="Content Placeholder 2"/>
          <p:cNvSpPr>
            <a:spLocks noGrp="1" noRot="1" noChangeAspect="1" noMove="1" noResize="1" noEditPoints="1" noAdjustHandles="1" noChangeArrowheads="1" noChangeShapeType="1" noTextEdit="1"/>
          </p:cNvSpPr>
          <p:nvPr>
            <p:ph idx="4294967295"/>
          </p:nvPr>
        </p:nvSpPr>
        <p:spPr>
          <a:xfrm>
            <a:off x="693188" y="1475862"/>
            <a:ext cx="8693762" cy="5332439"/>
          </a:xfrm>
          <a:blipFill rotWithShape="0">
            <a:blip r:embed="rId3"/>
            <a:stretch>
              <a:fillRect l="-1043" t="-2144"/>
            </a:stretch>
          </a:blipFill>
          <a:extLst/>
        </p:spPr>
        <p:txBody>
          <a:bodyPr lIns="91440" tIns="45720" rIns="91440" bIns="45720" rtlCol="0">
            <a:normAutofit/>
          </a:bodyPr>
          <a:lstStyle/>
          <a:p>
            <a:pPr marL="228600" indent="-228600" defTabSz="914400" eaLnBrk="1" fontAlgn="auto" hangingPunct="1">
              <a:lnSpc>
                <a:spcPct val="90000"/>
              </a:lnSpc>
              <a:spcBef>
                <a:spcPts val="1000"/>
              </a:spcBef>
              <a:spcAft>
                <a:spcPts val="0"/>
              </a:spcAft>
              <a:buClrTx/>
              <a:buSzTx/>
              <a:buFont typeface="Arial" panose="020B0604020202020204" pitchFamily="34" charset="0"/>
              <a:buChar char="•"/>
              <a:defRPr/>
            </a:pPr>
            <a:r>
              <a:rPr lang="sr-Cyrl-RS" sz="2800">
                <a:noFill/>
                <a:cs typeface="+mn-cs"/>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idx="4294967295"/>
          </p:nvPr>
        </p:nvSpPr>
        <p:spPr>
          <a:xfrm>
            <a:off x="2868613" y="301625"/>
            <a:ext cx="6704012" cy="747713"/>
          </a:xfrm>
        </p:spPr>
        <p:txBody>
          <a:bodyPr lIns="91440" tIns="45720" rIns="91440" bIns="45720"/>
          <a:lstStyle/>
          <a:p>
            <a:pPr eaLnBrk="1"/>
            <a:r>
              <a:rPr lang="sr-Latn-RS" altLang="en-US" smtClean="0"/>
              <a:t>Fibonačijevi brojevi</a:t>
            </a:r>
            <a:endParaRPr lang="sr-Cyrl-RS" altLang="en-US" smtClean="0"/>
          </a:p>
        </p:txBody>
      </p:sp>
      <p:sp>
        <p:nvSpPr>
          <p:cNvPr id="3" name="Content Placeholder 2"/>
          <p:cNvSpPr>
            <a:spLocks noGrp="1"/>
          </p:cNvSpPr>
          <p:nvPr>
            <p:ph idx="4294967295"/>
          </p:nvPr>
        </p:nvSpPr>
        <p:spPr>
          <a:xfrm>
            <a:off x="693738" y="1474788"/>
            <a:ext cx="8693150" cy="5334000"/>
          </a:xfrm>
        </p:spPr>
        <p:txBody>
          <a:bodyPr lIns="91440" tIns="45720" rIns="91440" bIns="45720">
            <a:normAutofit lnSpcReduction="10000"/>
          </a:bodyPr>
          <a:lstStyle/>
          <a:p>
            <a:pPr marL="228600" indent="-228600" defTabSz="914400" eaLnBrk="1">
              <a:lnSpc>
                <a:spcPct val="70000"/>
              </a:lnSpc>
              <a:defRPr/>
            </a:pPr>
            <a:r>
              <a:rPr lang="sr-Latn-RS" altLang="en-US" sz="3000" smtClean="0">
                <a:cs typeface="+mn-cs"/>
              </a:rPr>
              <a:t>Preko dodatnog niza:</a:t>
            </a:r>
            <a:endParaRPr lang="en-US" altLang="en-US" sz="3000" smtClean="0">
              <a:cs typeface="+mn-cs"/>
            </a:endParaRPr>
          </a:p>
          <a:p>
            <a:pPr marL="228600" indent="-228600" defTabSz="914400" eaLnBrk="1">
              <a:lnSpc>
                <a:spcPct val="70000"/>
              </a:lnSpc>
              <a:defRPr/>
            </a:pPr>
            <a:endParaRPr lang="en-US" altLang="en-US" sz="3000" smtClean="0">
              <a:cs typeface="+mn-cs"/>
            </a:endParaRPr>
          </a:p>
          <a:p>
            <a:pPr marL="457200" lvl="1" indent="0" defTabSz="914400" eaLnBrk="1">
              <a:lnSpc>
                <a:spcPct val="70000"/>
              </a:lnSpc>
              <a:defRPr/>
            </a:pPr>
            <a:r>
              <a:rPr lang="en-US" altLang="en-US" sz="1900" smtClean="0">
                <a:latin typeface="Courier New" panose="02070309020205020404" pitchFamily="49" charset="0"/>
                <a:cs typeface="Courier New" panose="02070309020205020404" pitchFamily="49" charset="0"/>
              </a:rPr>
              <a:t>	f = niz int-ova duzine n;</a:t>
            </a:r>
          </a:p>
          <a:p>
            <a:pPr marL="457200" lvl="1" indent="0" defTabSz="914400" eaLnBrk="1">
              <a:lnSpc>
                <a:spcPct val="70000"/>
              </a:lnSpc>
              <a:defRPr/>
            </a:pPr>
            <a:r>
              <a:rPr lang="en-US" altLang="en-US" sz="1900" smtClean="0">
                <a:latin typeface="Courier New" panose="02070309020205020404" pitchFamily="49" charset="0"/>
                <a:cs typeface="Courier New" panose="02070309020205020404" pitchFamily="49" charset="0"/>
              </a:rPr>
              <a:t>	f [1] = f [2] = 1;</a:t>
            </a:r>
          </a:p>
          <a:p>
            <a:pPr marL="457200" lvl="1" indent="0" defTabSz="914400" eaLnBrk="1">
              <a:lnSpc>
                <a:spcPct val="70000"/>
              </a:lnSpc>
              <a:defRPr/>
            </a:pPr>
            <a:r>
              <a:rPr lang="en-US" altLang="en-US" sz="1900" smtClean="0">
                <a:latin typeface="Courier New" panose="02070309020205020404" pitchFamily="49" charset="0"/>
                <a:cs typeface="Courier New" panose="02070309020205020404" pitchFamily="49" charset="0"/>
              </a:rPr>
              <a:t>	for </a:t>
            </a:r>
            <a:r>
              <a:rPr lang="sr-Latn-RS" altLang="en-US" sz="1900" smtClean="0">
                <a:latin typeface="Courier New" panose="02070309020205020404" pitchFamily="49" charset="0"/>
                <a:cs typeface="Courier New" panose="02070309020205020404" pitchFamily="49" charset="0"/>
              </a:rPr>
              <a:t>(</a:t>
            </a:r>
            <a:r>
              <a:rPr lang="en-US" altLang="en-US" sz="1900" smtClean="0">
                <a:latin typeface="Courier New" panose="02070309020205020404" pitchFamily="49" charset="0"/>
                <a:cs typeface="Courier New" panose="02070309020205020404" pitchFamily="49" charset="0"/>
              </a:rPr>
              <a:t>k = 3</a:t>
            </a:r>
            <a:r>
              <a:rPr lang="sr-Latn-RS" altLang="en-US" sz="1900" smtClean="0">
                <a:latin typeface="Courier New" panose="02070309020205020404" pitchFamily="49" charset="0"/>
                <a:cs typeface="Courier New" panose="02070309020205020404" pitchFamily="49" charset="0"/>
              </a:rPr>
              <a:t>;k&lt;=</a:t>
            </a:r>
            <a:r>
              <a:rPr lang="en-US" altLang="en-US" sz="1900" smtClean="0">
                <a:latin typeface="Courier New" panose="02070309020205020404" pitchFamily="49" charset="0"/>
                <a:cs typeface="Courier New" panose="02070309020205020404" pitchFamily="49" charset="0"/>
              </a:rPr>
              <a:t>n</a:t>
            </a:r>
            <a:r>
              <a:rPr lang="sr-Latn-RS" altLang="en-US" sz="1900" smtClean="0">
                <a:latin typeface="Courier New" panose="02070309020205020404" pitchFamily="49" charset="0"/>
                <a:cs typeface="Courier New" panose="02070309020205020404" pitchFamily="49" charset="0"/>
              </a:rPr>
              <a:t>;k++)</a:t>
            </a:r>
            <a:endParaRPr lang="en-US" altLang="en-US" sz="1900" smtClean="0">
              <a:latin typeface="Courier New" panose="02070309020205020404" pitchFamily="49" charset="0"/>
              <a:cs typeface="Courier New" panose="02070309020205020404" pitchFamily="49" charset="0"/>
            </a:endParaRPr>
          </a:p>
          <a:p>
            <a:pPr marL="457200" lvl="1" indent="0" defTabSz="914400" eaLnBrk="1">
              <a:lnSpc>
                <a:spcPct val="70000"/>
              </a:lnSpc>
              <a:defRPr/>
            </a:pPr>
            <a:r>
              <a:rPr lang="en-US" altLang="en-US" sz="1900" smtClean="0">
                <a:latin typeface="Courier New" panose="02070309020205020404" pitchFamily="49" charset="0"/>
                <a:cs typeface="Courier New" panose="02070309020205020404" pitchFamily="49" charset="0"/>
              </a:rPr>
              <a:t>	</a:t>
            </a:r>
            <a:r>
              <a:rPr lang="sr-Latn-RS" altLang="en-US" sz="1900" smtClean="0">
                <a:latin typeface="Courier New" panose="02070309020205020404" pitchFamily="49" charset="0"/>
                <a:cs typeface="Courier New" panose="02070309020205020404" pitchFamily="49" charset="0"/>
              </a:rPr>
              <a:t>{</a:t>
            </a:r>
            <a:r>
              <a:rPr lang="en-US" altLang="en-US" sz="1900" smtClean="0">
                <a:latin typeface="Courier New" panose="02070309020205020404" pitchFamily="49" charset="0"/>
                <a:cs typeface="Courier New" panose="02070309020205020404" pitchFamily="49" charset="0"/>
              </a:rPr>
              <a:t>f [k] = f [k – 1] + f [k – 2];</a:t>
            </a:r>
          </a:p>
          <a:p>
            <a:pPr marL="457200" lvl="1" indent="0" defTabSz="914400" eaLnBrk="1">
              <a:lnSpc>
                <a:spcPct val="70000"/>
              </a:lnSpc>
              <a:defRPr/>
            </a:pPr>
            <a:r>
              <a:rPr lang="en-US" altLang="en-US" sz="1900" smtClean="0">
                <a:latin typeface="Courier New" panose="02070309020205020404" pitchFamily="49" charset="0"/>
                <a:cs typeface="Courier New" panose="02070309020205020404" pitchFamily="49" charset="0"/>
              </a:rPr>
              <a:t>	return f [n];</a:t>
            </a:r>
            <a:r>
              <a:rPr lang="sr-Latn-RS" altLang="en-US" sz="1900" smtClean="0">
                <a:latin typeface="Courier New" panose="02070309020205020404" pitchFamily="49" charset="0"/>
                <a:cs typeface="Courier New" panose="02070309020205020404" pitchFamily="49" charset="0"/>
              </a:rPr>
              <a:t> }</a:t>
            </a:r>
            <a:endParaRPr lang="en-US" altLang="en-US" sz="1900" smtClean="0">
              <a:latin typeface="Courier New" panose="02070309020205020404" pitchFamily="49" charset="0"/>
              <a:cs typeface="Courier New" panose="02070309020205020404" pitchFamily="49" charset="0"/>
            </a:endParaRPr>
          </a:p>
          <a:p>
            <a:pPr marL="457200" lvl="1" indent="0" defTabSz="914400" eaLnBrk="1">
              <a:lnSpc>
                <a:spcPct val="70000"/>
              </a:lnSpc>
              <a:defRPr/>
            </a:pPr>
            <a:endParaRPr lang="en-US" altLang="en-US" sz="1900" smtClean="0">
              <a:latin typeface="Courier New" panose="02070309020205020404" pitchFamily="49" charset="0"/>
              <a:cs typeface="Courier New" panose="02070309020205020404" pitchFamily="49" charset="0"/>
            </a:endParaRPr>
          </a:p>
          <a:p>
            <a:pPr marL="228600" indent="-228600" defTabSz="914400" eaLnBrk="1">
              <a:lnSpc>
                <a:spcPct val="70000"/>
              </a:lnSpc>
              <a:defRPr/>
            </a:pPr>
            <a:r>
              <a:rPr lang="sr-Latn-RS" altLang="en-US" sz="3000" smtClean="0">
                <a:cs typeface="+mn-cs"/>
              </a:rPr>
              <a:t>Bez dodatne memorije:</a:t>
            </a:r>
            <a:endParaRPr lang="en-US" altLang="en-US" sz="3000" smtClean="0">
              <a:cs typeface="+mn-cs"/>
            </a:endParaRPr>
          </a:p>
          <a:p>
            <a:pPr marL="228600" indent="-228600" defTabSz="914400" eaLnBrk="1">
              <a:lnSpc>
                <a:spcPct val="70000"/>
              </a:lnSpc>
              <a:defRPr/>
            </a:pPr>
            <a:r>
              <a:rPr lang="sr-Latn-RS" altLang="en-US" sz="2100" smtClean="0">
                <a:latin typeface="Courier New" panose="02070309020205020404" pitchFamily="49" charset="0"/>
                <a:cs typeface="Courier New" panose="02070309020205020404" pitchFamily="49" charset="0"/>
              </a:rPr>
              <a:t>   </a:t>
            </a:r>
            <a:r>
              <a:rPr lang="en-US" altLang="en-US" sz="2100" smtClean="0">
                <a:latin typeface="Courier New" panose="02070309020205020404" pitchFamily="49" charset="0"/>
                <a:cs typeface="Courier New" panose="02070309020205020404" pitchFamily="49" charset="0"/>
              </a:rPr>
              <a:t>	</a:t>
            </a:r>
            <a:r>
              <a:rPr lang="sr-Latn-RS" altLang="en-US" sz="2100" smtClean="0">
                <a:latin typeface="Courier New" panose="02070309020205020404" pitchFamily="49" charset="0"/>
                <a:cs typeface="Courier New" panose="02070309020205020404" pitchFamily="49" charset="0"/>
              </a:rPr>
              <a:t>a</a:t>
            </a:r>
            <a:r>
              <a:rPr lang="en-US" altLang="en-US" sz="2100" smtClean="0">
                <a:latin typeface="Courier New" panose="02070309020205020404" pitchFamily="49" charset="0"/>
                <a:cs typeface="Courier New" panose="02070309020205020404" pitchFamily="49" charset="0"/>
              </a:rPr>
              <a:t> = </a:t>
            </a:r>
            <a:r>
              <a:rPr lang="sr-Latn-RS" altLang="en-US" sz="2100" smtClean="0">
                <a:latin typeface="Courier New" panose="02070309020205020404" pitchFamily="49" charset="0"/>
                <a:cs typeface="Courier New" panose="02070309020205020404" pitchFamily="49" charset="0"/>
              </a:rPr>
              <a:t>b</a:t>
            </a:r>
            <a:r>
              <a:rPr lang="en-US" altLang="en-US" sz="2100" smtClean="0">
                <a:latin typeface="Courier New" panose="02070309020205020404" pitchFamily="49" charset="0"/>
                <a:cs typeface="Courier New" panose="02070309020205020404" pitchFamily="49" charset="0"/>
              </a:rPr>
              <a:t> = 1;</a:t>
            </a:r>
          </a:p>
          <a:p>
            <a:pPr marL="457200" lvl="1" indent="0" defTabSz="914400" eaLnBrk="1">
              <a:lnSpc>
                <a:spcPct val="70000"/>
              </a:lnSpc>
              <a:defRPr/>
            </a:pPr>
            <a:r>
              <a:rPr lang="en-US" altLang="en-US" sz="1900" smtClean="0">
                <a:latin typeface="Courier New" panose="02070309020205020404" pitchFamily="49" charset="0"/>
                <a:cs typeface="Courier New" panose="02070309020205020404" pitchFamily="49" charset="0"/>
              </a:rPr>
              <a:t>	for </a:t>
            </a:r>
            <a:r>
              <a:rPr lang="sr-Latn-RS" altLang="en-US" sz="1900" smtClean="0">
                <a:latin typeface="Courier New" panose="02070309020205020404" pitchFamily="49" charset="0"/>
                <a:cs typeface="Courier New" panose="02070309020205020404" pitchFamily="49" charset="0"/>
              </a:rPr>
              <a:t>(</a:t>
            </a:r>
            <a:r>
              <a:rPr lang="en-US" altLang="en-US" sz="1900" smtClean="0">
                <a:latin typeface="Courier New" panose="02070309020205020404" pitchFamily="49" charset="0"/>
                <a:cs typeface="Courier New" panose="02070309020205020404" pitchFamily="49" charset="0"/>
              </a:rPr>
              <a:t>k = 3</a:t>
            </a:r>
            <a:r>
              <a:rPr lang="sr-Latn-RS" altLang="en-US" sz="1900" smtClean="0">
                <a:latin typeface="Courier New" panose="02070309020205020404" pitchFamily="49" charset="0"/>
                <a:cs typeface="Courier New" panose="02070309020205020404" pitchFamily="49" charset="0"/>
              </a:rPr>
              <a:t>;k&lt;=</a:t>
            </a:r>
            <a:r>
              <a:rPr lang="en-US" altLang="en-US" sz="1900" smtClean="0">
                <a:latin typeface="Courier New" panose="02070309020205020404" pitchFamily="49" charset="0"/>
                <a:cs typeface="Courier New" panose="02070309020205020404" pitchFamily="49" charset="0"/>
              </a:rPr>
              <a:t>n</a:t>
            </a:r>
            <a:r>
              <a:rPr lang="sr-Latn-RS" altLang="en-US" sz="1900" smtClean="0">
                <a:latin typeface="Courier New" panose="02070309020205020404" pitchFamily="49" charset="0"/>
                <a:cs typeface="Courier New" panose="02070309020205020404" pitchFamily="49" charset="0"/>
              </a:rPr>
              <a:t>;k++)</a:t>
            </a:r>
            <a:r>
              <a:rPr lang="en-US" altLang="en-US" sz="1900" smtClean="0">
                <a:latin typeface="Courier New" panose="02070309020205020404" pitchFamily="49" charset="0"/>
                <a:cs typeface="Courier New" panose="02070309020205020404" pitchFamily="49" charset="0"/>
              </a:rPr>
              <a:t> </a:t>
            </a:r>
            <a:r>
              <a:rPr lang="sr-Latn-RS" altLang="en-US" sz="1900" smtClean="0">
                <a:latin typeface="Courier New" panose="02070309020205020404" pitchFamily="49" charset="0"/>
                <a:cs typeface="Courier New" panose="02070309020205020404" pitchFamily="49" charset="0"/>
              </a:rPr>
              <a:t>{</a:t>
            </a:r>
            <a:endParaRPr lang="en-US" altLang="en-US" sz="1900" smtClean="0">
              <a:latin typeface="Courier New" panose="02070309020205020404" pitchFamily="49" charset="0"/>
              <a:cs typeface="Courier New" panose="02070309020205020404" pitchFamily="49" charset="0"/>
            </a:endParaRPr>
          </a:p>
          <a:p>
            <a:pPr marL="457200" lvl="1" indent="0" defTabSz="914400" eaLnBrk="1">
              <a:lnSpc>
                <a:spcPct val="70000"/>
              </a:lnSpc>
              <a:defRPr/>
            </a:pPr>
            <a:r>
              <a:rPr lang="en-US" altLang="en-US" sz="1900" smtClean="0">
                <a:latin typeface="Courier New" panose="02070309020205020404" pitchFamily="49" charset="0"/>
                <a:cs typeface="Courier New" panose="02070309020205020404" pitchFamily="49" charset="0"/>
              </a:rPr>
              <a:t>		</a:t>
            </a:r>
            <a:r>
              <a:rPr lang="sr-Latn-RS" altLang="en-US" sz="1900" smtClean="0">
                <a:latin typeface="Courier New" panose="02070309020205020404" pitchFamily="49" charset="0"/>
                <a:cs typeface="Courier New" panose="02070309020205020404" pitchFamily="49" charset="0"/>
              </a:rPr>
              <a:t>c</a:t>
            </a:r>
            <a:r>
              <a:rPr lang="en-US" altLang="en-US" sz="1900" smtClean="0">
                <a:latin typeface="Courier New" panose="02070309020205020404" pitchFamily="49" charset="0"/>
                <a:cs typeface="Courier New" panose="02070309020205020404" pitchFamily="49" charset="0"/>
              </a:rPr>
              <a:t> = </a:t>
            </a:r>
            <a:r>
              <a:rPr lang="sr-Latn-RS" altLang="en-US" sz="1900" smtClean="0">
                <a:latin typeface="Courier New" panose="02070309020205020404" pitchFamily="49" charset="0"/>
                <a:cs typeface="Courier New" panose="02070309020205020404" pitchFamily="49" charset="0"/>
              </a:rPr>
              <a:t>a</a:t>
            </a:r>
            <a:r>
              <a:rPr lang="en-US" altLang="en-US" sz="1900" smtClean="0">
                <a:latin typeface="Courier New" panose="02070309020205020404" pitchFamily="49" charset="0"/>
                <a:cs typeface="Courier New" panose="02070309020205020404" pitchFamily="49" charset="0"/>
              </a:rPr>
              <a:t> + </a:t>
            </a:r>
            <a:r>
              <a:rPr lang="sr-Latn-RS" altLang="en-US" sz="1900" smtClean="0">
                <a:latin typeface="Courier New" panose="02070309020205020404" pitchFamily="49" charset="0"/>
                <a:cs typeface="Courier New" panose="02070309020205020404" pitchFamily="49" charset="0"/>
              </a:rPr>
              <a:t>b</a:t>
            </a:r>
            <a:r>
              <a:rPr lang="en-US" altLang="en-US" sz="1900" smtClean="0">
                <a:latin typeface="Courier New" panose="02070309020205020404" pitchFamily="49" charset="0"/>
                <a:cs typeface="Courier New" panose="02070309020205020404" pitchFamily="49" charset="0"/>
              </a:rPr>
              <a:t>;</a:t>
            </a:r>
            <a:endParaRPr lang="sr-Latn-RS" altLang="en-US" sz="1900" smtClean="0">
              <a:latin typeface="Courier New" panose="02070309020205020404" pitchFamily="49" charset="0"/>
              <a:cs typeface="Courier New" panose="02070309020205020404" pitchFamily="49" charset="0"/>
            </a:endParaRPr>
          </a:p>
          <a:p>
            <a:pPr marL="457200" lvl="1" indent="0" defTabSz="914400" eaLnBrk="1">
              <a:lnSpc>
                <a:spcPct val="70000"/>
              </a:lnSpc>
              <a:defRPr/>
            </a:pPr>
            <a:r>
              <a:rPr lang="sr-Latn-RS" altLang="en-US" sz="1900" smtClean="0">
                <a:latin typeface="Courier New" panose="02070309020205020404" pitchFamily="49" charset="0"/>
                <a:cs typeface="Courier New" panose="02070309020205020404" pitchFamily="49" charset="0"/>
              </a:rPr>
              <a:t>		a </a:t>
            </a:r>
            <a:r>
              <a:rPr lang="en-US" altLang="en-US" sz="1900" smtClean="0">
                <a:latin typeface="Courier New" panose="02070309020205020404" pitchFamily="49" charset="0"/>
                <a:cs typeface="Courier New" panose="02070309020205020404" pitchFamily="49" charset="0"/>
              </a:rPr>
              <a:t>= b;</a:t>
            </a:r>
          </a:p>
          <a:p>
            <a:pPr marL="457200" lvl="1" indent="0" defTabSz="914400" eaLnBrk="1">
              <a:lnSpc>
                <a:spcPct val="70000"/>
              </a:lnSpc>
              <a:defRPr/>
            </a:pPr>
            <a:r>
              <a:rPr lang="en-US" altLang="en-US" sz="1900" smtClean="0">
                <a:latin typeface="Courier New" panose="02070309020205020404" pitchFamily="49" charset="0"/>
                <a:cs typeface="Courier New" panose="02070309020205020404" pitchFamily="49" charset="0"/>
              </a:rPr>
              <a:t>		b = c;</a:t>
            </a:r>
            <a:r>
              <a:rPr lang="sr-Latn-RS" altLang="en-US" sz="1900" smtClean="0">
                <a:latin typeface="Courier New" panose="02070309020205020404" pitchFamily="49" charset="0"/>
                <a:cs typeface="Courier New" panose="02070309020205020404" pitchFamily="49" charset="0"/>
              </a:rPr>
              <a:t>}</a:t>
            </a:r>
            <a:endParaRPr lang="en-US" altLang="en-US" sz="1900" smtClean="0">
              <a:latin typeface="Courier New" panose="02070309020205020404" pitchFamily="49" charset="0"/>
              <a:cs typeface="Courier New" panose="02070309020205020404" pitchFamily="49" charset="0"/>
            </a:endParaRPr>
          </a:p>
          <a:p>
            <a:pPr marL="457200" lvl="1" indent="0" defTabSz="914400" eaLnBrk="1">
              <a:lnSpc>
                <a:spcPct val="70000"/>
              </a:lnSpc>
              <a:defRPr/>
            </a:pPr>
            <a:r>
              <a:rPr lang="en-US" altLang="en-US" sz="1900" smtClean="0">
                <a:latin typeface="Courier New" panose="02070309020205020404" pitchFamily="49" charset="0"/>
                <a:cs typeface="Courier New" panose="02070309020205020404" pitchFamily="49" charset="0"/>
              </a:rPr>
              <a:t>	return </a:t>
            </a:r>
            <a:r>
              <a:rPr lang="sr-Latn-RS" altLang="en-US" sz="1900" smtClean="0">
                <a:latin typeface="Courier New" panose="02070309020205020404" pitchFamily="49" charset="0"/>
                <a:cs typeface="Courier New" panose="02070309020205020404" pitchFamily="49" charset="0"/>
              </a:rPr>
              <a:t>c</a:t>
            </a:r>
            <a:r>
              <a:rPr lang="en-US" altLang="en-US" sz="1900" smtClean="0">
                <a:latin typeface="Courier New" panose="02070309020205020404" pitchFamily="49" charset="0"/>
                <a:cs typeface="Courier New" panose="02070309020205020404" pitchFamily="49"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9" end="9"/>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0" end="1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1" end="1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2" end="1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3" end="1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Arial" panose="020B0604020202020204" pitchFamily="34" charset="0"/>
            <a:ea typeface="Arial Unicode MS" pitchFamily="34"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Arial" panose="020B0604020202020204" pitchFamily="34" charset="0"/>
            <a:ea typeface="Arial Unicode MS" pitchFamily="34" charset="-128"/>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414</TotalTime>
  <Words>1553</Words>
  <Application>Microsoft Office PowerPoint</Application>
  <PresentationFormat>Custom</PresentationFormat>
  <Paragraphs>601</Paragraphs>
  <Slides>48</Slides>
  <Notes>26</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Default Design</vt:lpstr>
      <vt:lpstr>Rekurzija</vt:lpstr>
      <vt:lpstr>Šta je rekurzija?</vt:lpstr>
      <vt:lpstr>Faktorijel</vt:lpstr>
      <vt:lpstr>Faktorijel</vt:lpstr>
      <vt:lpstr>Rekurzija</vt:lpstr>
      <vt:lpstr>Primer Faktorijel</vt:lpstr>
      <vt:lpstr>Često postavljana pitanja</vt:lpstr>
      <vt:lpstr>Fibonačijevi brojevi</vt:lpstr>
      <vt:lpstr>Fibonačijevi brojevi</vt:lpstr>
      <vt:lpstr>Fibonačijevi brojevi</vt:lpstr>
      <vt:lpstr>Cena upotrebe rekurzije, odnosno jednog rekurzivnog poziva</vt:lpstr>
      <vt:lpstr>Cena upotrebe rekurzije, odnosno jednog rekurzivnog poziva</vt:lpstr>
      <vt:lpstr>Fajl sistem</vt:lpstr>
      <vt:lpstr>Fajl sistem</vt:lpstr>
      <vt:lpstr>Ugnježdene for petlje</vt:lpstr>
      <vt:lpstr>Ugnježdene for petlje</vt:lpstr>
      <vt:lpstr>Ugnježdene for petlje</vt:lpstr>
      <vt:lpstr>Ugnježdene for petlje</vt:lpstr>
      <vt:lpstr>Infiksni izraz</vt:lpstr>
      <vt:lpstr>Infiksni izraz</vt:lpstr>
      <vt:lpstr>Eksperiment</vt:lpstr>
      <vt:lpstr>Dva rešenja za NZD</vt:lpstr>
      <vt:lpstr>Koja je razlika?</vt:lpstr>
      <vt:lpstr>Rekurzija – da ili ne? </vt:lpstr>
      <vt:lpstr>Rekurzija – da ili ne?</vt:lpstr>
      <vt:lpstr>Rekurzija u ideji rešenja </vt:lpstr>
      <vt:lpstr>PowerPoint Presentation</vt:lpstr>
      <vt:lpstr> Skup svih reči do određene dužine </vt:lpstr>
      <vt:lpstr>Ispis svih reči određene dužine</vt:lpstr>
      <vt:lpstr>Kako razumeti rekurzivno rešenje</vt:lpstr>
      <vt:lpstr>  Matematički model rekurzivne pretrage</vt:lpstr>
      <vt:lpstr>  </vt:lpstr>
      <vt:lpstr> </vt:lpstr>
      <vt:lpstr>Kompliliran kôd u asembleru za x86 procesore</vt:lpstr>
      <vt:lpstr>Raspoređivanje dama na šahovskoj tabli</vt:lpstr>
      <vt:lpstr>Raspoređivanje dama na šahovskoj tabli</vt:lpstr>
      <vt:lpstr>Raspoređivanje dama na šahovskoj tabli</vt:lpstr>
      <vt:lpstr>Raspoređivanje dama na šahovskoj tabli</vt:lpstr>
      <vt:lpstr>Raspoređivanje dama na šahovskoj tabli</vt:lpstr>
      <vt:lpstr>Raspoređivanje dama na šahovskoj tabli</vt:lpstr>
      <vt:lpstr>Hanojske kule</vt:lpstr>
      <vt:lpstr>Hanojske kule</vt:lpstr>
      <vt:lpstr>Hanojske kule</vt:lpstr>
      <vt:lpstr>Hanojske kule</vt:lpstr>
      <vt:lpstr>Hanojske kule</vt:lpstr>
      <vt:lpstr>Hanojske kule</vt:lpstr>
      <vt:lpstr>Zaključak</vt:lpstr>
      <vt:lpstr>Zaključak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Rekurzija</dc:title>
  <dc:creator>Serbia</dc:creator>
  <cp:lastModifiedBy>Serbia</cp:lastModifiedBy>
  <cp:revision>66</cp:revision>
  <cp:lastPrinted>1601-01-01T00:00:00Z</cp:lastPrinted>
  <dcterms:created xsi:type="dcterms:W3CDTF">2009-04-16T09:32:32Z</dcterms:created>
  <dcterms:modified xsi:type="dcterms:W3CDTF">2021-02-10T08:26:07Z</dcterms:modified>
</cp:coreProperties>
</file>